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56" r:id="rId2"/>
    <p:sldId id="257" r:id="rId3"/>
    <p:sldId id="258" r:id="rId4"/>
    <p:sldId id="260" r:id="rId5"/>
    <p:sldId id="259" r:id="rId6"/>
    <p:sldId id="269" r:id="rId7"/>
    <p:sldId id="261" r:id="rId8"/>
    <p:sldId id="262" r:id="rId9"/>
    <p:sldId id="263" r:id="rId10"/>
    <p:sldId id="264" r:id="rId11"/>
    <p:sldId id="267" r:id="rId12"/>
    <p:sldId id="265" r:id="rId13"/>
    <p:sldId id="266" r:id="rId14"/>
    <p:sldId id="270" r:id="rId15"/>
    <p:sldId id="268" r:id="rId16"/>
  </p:sldIdLst>
  <p:sldSz cx="18288000" cy="10287000"/>
  <p:notesSz cx="6858000" cy="9144000"/>
  <p:embeddedFontLst>
    <p:embeddedFont>
      <p:font typeface="Cardo" panose="020B0604020202020204" charset="-79"/>
      <p:regular r:id="rId18"/>
    </p:embeddedFont>
    <p:embeddedFont>
      <p:font typeface="Cardo Bold" panose="020B0604020202020204" charset="-79"/>
      <p:regular r:id="rId19"/>
      <p:bold r:id="rId20"/>
    </p:embeddedFont>
    <p:embeddedFont>
      <p:font typeface="FS Albert Arabic" panose="020B0604020202020204" charset="-78"/>
      <p:regular r:id="rId21"/>
    </p:embeddedFont>
    <p:embeddedFont>
      <p:font typeface="FS Albert Arabic Bold" panose="020B0604020202020204" charset="-78"/>
      <p:regular r:id="rId22"/>
      <p:bold r:id="rId23"/>
    </p:embeddedFont>
    <p:embeddedFont>
      <p:font typeface="Lora" panose="020F0502020204030204" pitchFamily="2" charset="0"/>
      <p:regular r:id="rId24"/>
      <p:bold r:id="rId25"/>
      <p:italic r:id="rId26"/>
      <p:boldItalic r:id="rId27"/>
    </p:embeddedFont>
    <p:embeddedFont>
      <p:font typeface="Lora Bold" panose="020B0604020202020204" charset="0"/>
      <p:regular r:id="rId28"/>
      <p:bold r:id="rId29"/>
    </p:embeddedFont>
    <p:embeddedFont>
      <p:font typeface="Madani Arabic"/>
      <p:regular r:id="rId30"/>
      <p:bold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589" autoAdjust="0"/>
  </p:normalViewPr>
  <p:slideViewPr>
    <p:cSldViewPr>
      <p:cViewPr varScale="1">
        <p:scale>
          <a:sx n="70" d="100"/>
          <a:sy n="70" d="100"/>
        </p:scale>
        <p:origin x="108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E00C2E-3B0C-45B1-BEF0-B2F2AF1C1903}" type="datetimeFigureOut">
              <a:rPr lang="de-DE" smtClean="0"/>
              <a:t>03.01.2025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31F4C9-F9AF-41E4-BF68-FBCEE57ABBB3}" type="slidenum">
              <a:rPr lang="de-DE" smtClean="0"/>
              <a:t>‹#›</a:t>
            </a:fld>
            <a:endParaRPr lang="de-DE"/>
          </a:p>
        </p:txBody>
      </p:sp>
    </p:spTree>
    <p:extLst>
      <p:ext uri="{BB962C8B-B14F-4D97-AF65-F5344CB8AC3E}">
        <p14:creationId xmlns:p14="http://schemas.microsoft.com/office/powerpoint/2010/main" val="2482284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431F4C9-F9AF-41E4-BF68-FBCEE57ABBB3}" type="slidenum">
              <a:rPr lang="de-DE" smtClean="0"/>
              <a:t>13</a:t>
            </a:fld>
            <a:endParaRPr lang="de-DE"/>
          </a:p>
        </p:txBody>
      </p:sp>
    </p:spTree>
    <p:extLst>
      <p:ext uri="{BB962C8B-B14F-4D97-AF65-F5344CB8AC3E}">
        <p14:creationId xmlns:p14="http://schemas.microsoft.com/office/powerpoint/2010/main" val="712406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03/01/2025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03/01/2025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03/01/2025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03/01/2025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03/01/2025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03/01/2025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03/01/2025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03/01/2025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03/01/2025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03/01/2025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03/01/2025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03/01/2025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6.svg"/></Relationships>
</file>

<file path=ppt/slides/_rels/slide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1.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5.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7.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3.sv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7.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4.sv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2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351407" y="0"/>
            <a:ext cx="14321527" cy="10689063"/>
          </a:xfrm>
          <a:custGeom>
            <a:avLst/>
            <a:gdLst/>
            <a:ahLst/>
            <a:cxnLst/>
            <a:rect l="l" t="t" r="r" b="b"/>
            <a:pathLst>
              <a:path w="14321527" h="10689063">
                <a:moveTo>
                  <a:pt x="0" y="0"/>
                </a:moveTo>
                <a:lnTo>
                  <a:pt x="14321528" y="0"/>
                </a:lnTo>
                <a:lnTo>
                  <a:pt x="14321528" y="10689063"/>
                </a:lnTo>
                <a:lnTo>
                  <a:pt x="0" y="10689063"/>
                </a:lnTo>
                <a:lnTo>
                  <a:pt x="0" y="0"/>
                </a:lnTo>
                <a:close/>
              </a:path>
            </a:pathLst>
          </a:custGeom>
          <a:blipFill>
            <a:blip r:embed="rId2">
              <a:alphaModFix amt="52000"/>
            </a:blip>
            <a:stretch>
              <a:fillRect l="-4254" r="-7769"/>
            </a:stretch>
          </a:blipFill>
        </p:spPr>
        <p:txBody>
          <a:bodyPr/>
          <a:lstStyle/>
          <a:p>
            <a:endParaRPr lang="de-DE"/>
          </a:p>
        </p:txBody>
      </p:sp>
      <p:grpSp>
        <p:nvGrpSpPr>
          <p:cNvPr id="3" name="Group 3"/>
          <p:cNvGrpSpPr/>
          <p:nvPr/>
        </p:nvGrpSpPr>
        <p:grpSpPr>
          <a:xfrm>
            <a:off x="6895490" y="283938"/>
            <a:ext cx="4497021" cy="4497021"/>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alphaModFix amt="92000"/>
              </a:blip>
              <a:stretch>
                <a:fillRect l="-6523" r="-6523" b="-13046"/>
              </a:stretch>
            </a:blipFill>
          </p:spPr>
          <p:txBody>
            <a:bodyPr/>
            <a:lstStyle/>
            <a:p>
              <a:endParaRPr lang="de-DE"/>
            </a:p>
          </p:txBody>
        </p:sp>
      </p:grpSp>
      <p:sp>
        <p:nvSpPr>
          <p:cNvPr id="5" name="TextBox 5"/>
          <p:cNvSpPr txBox="1"/>
          <p:nvPr/>
        </p:nvSpPr>
        <p:spPr>
          <a:xfrm>
            <a:off x="8305800" y="6057900"/>
            <a:ext cx="9617538" cy="1263808"/>
          </a:xfrm>
          <a:prstGeom prst="rect">
            <a:avLst/>
          </a:prstGeom>
        </p:spPr>
        <p:txBody>
          <a:bodyPr lIns="0" tIns="0" rIns="0" bIns="0" rtlCol="0" anchor="t">
            <a:spAutoFit/>
          </a:bodyPr>
          <a:lstStyle/>
          <a:p>
            <a:pPr algn="ctr">
              <a:lnSpc>
                <a:spcPts val="10500"/>
              </a:lnSpc>
            </a:pPr>
            <a:r>
              <a:rPr lang="ar-EG" sz="7500" dirty="0">
                <a:solidFill>
                  <a:srgbClr val="BD1710"/>
                </a:solidFill>
                <a:cs typeface="Madani Arabic"/>
              </a:rPr>
              <a:t>من بيت لحم في نور</a:t>
            </a:r>
            <a:endParaRPr lang="en-US" sz="7500" dirty="0">
              <a:solidFill>
                <a:srgbClr val="BD1710"/>
              </a:solidFill>
              <a:cs typeface="Madani Arabic"/>
            </a:endParaRPr>
          </a:p>
        </p:txBody>
      </p:sp>
      <p:sp>
        <p:nvSpPr>
          <p:cNvPr id="6" name="TextBox 6"/>
          <p:cNvSpPr txBox="1"/>
          <p:nvPr/>
        </p:nvSpPr>
        <p:spPr>
          <a:xfrm>
            <a:off x="0" y="7683974"/>
            <a:ext cx="14525971" cy="1127754"/>
          </a:xfrm>
          <a:prstGeom prst="rect">
            <a:avLst/>
          </a:prstGeom>
        </p:spPr>
        <p:txBody>
          <a:bodyPr lIns="0" tIns="0" rIns="0" bIns="0" rtlCol="0" anchor="t">
            <a:spAutoFit/>
          </a:bodyPr>
          <a:lstStyle/>
          <a:p>
            <a:pPr algn="ctr">
              <a:lnSpc>
                <a:spcPts val="9240"/>
              </a:lnSpc>
            </a:pPr>
            <a:r>
              <a:rPr lang="en-US" sz="6600" dirty="0">
                <a:solidFill>
                  <a:srgbClr val="BD1710"/>
                </a:solidFill>
                <a:latin typeface="Lora"/>
              </a:rPr>
              <a:t>Aus Bethlehem </a:t>
            </a:r>
            <a:r>
              <a:rPr lang="en-US" sz="6600" dirty="0" err="1">
                <a:solidFill>
                  <a:srgbClr val="BD1710"/>
                </a:solidFill>
                <a:latin typeface="Lora"/>
              </a:rPr>
              <a:t>gibt</a:t>
            </a:r>
            <a:r>
              <a:rPr lang="en-US" sz="6600" dirty="0">
                <a:solidFill>
                  <a:srgbClr val="BD1710"/>
                </a:solidFill>
                <a:latin typeface="Lora"/>
              </a:rPr>
              <a:t> es Licht</a:t>
            </a:r>
          </a:p>
        </p:txBody>
      </p:sp>
      <p:sp>
        <p:nvSpPr>
          <p:cNvPr id="7" name="TextBox 7"/>
          <p:cNvSpPr txBox="1"/>
          <p:nvPr/>
        </p:nvSpPr>
        <p:spPr>
          <a:xfrm>
            <a:off x="2837081" y="4745731"/>
            <a:ext cx="13337348" cy="1102351"/>
          </a:xfrm>
          <a:prstGeom prst="rect">
            <a:avLst/>
          </a:prstGeom>
        </p:spPr>
        <p:txBody>
          <a:bodyPr lIns="0" tIns="0" rIns="0" bIns="0" rtlCol="0" anchor="t">
            <a:spAutoFit/>
          </a:bodyPr>
          <a:lstStyle/>
          <a:p>
            <a:pPr algn="ctr">
              <a:lnSpc>
                <a:spcPts val="4340"/>
              </a:lnSpc>
            </a:pPr>
            <a:r>
              <a:rPr lang="en-US" sz="3100" dirty="0">
                <a:solidFill>
                  <a:srgbClr val="3D5A48"/>
                </a:solidFill>
                <a:latin typeface="Madani Arabic"/>
              </a:rPr>
              <a:t>DIE KATHOLISCH MELKITISCHE JUGEND IN DEUTSCHLAND PRÄSENTIERT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118959" y="0"/>
            <a:ext cx="12050081" cy="2366198"/>
          </a:xfrm>
          <a:custGeom>
            <a:avLst/>
            <a:gdLst/>
            <a:ahLst/>
            <a:cxnLst/>
            <a:rect l="l" t="t" r="r" b="b"/>
            <a:pathLst>
              <a:path w="12050081" h="2366198">
                <a:moveTo>
                  <a:pt x="0" y="0"/>
                </a:moveTo>
                <a:lnTo>
                  <a:pt x="12050082" y="0"/>
                </a:lnTo>
                <a:lnTo>
                  <a:pt x="12050082" y="2366198"/>
                </a:lnTo>
                <a:lnTo>
                  <a:pt x="0" y="23661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4" name="Freeform 4"/>
          <p:cNvSpPr/>
          <p:nvPr/>
        </p:nvSpPr>
        <p:spPr>
          <a:xfrm>
            <a:off x="682265" y="2366198"/>
            <a:ext cx="3046653" cy="3161248"/>
          </a:xfrm>
          <a:custGeom>
            <a:avLst/>
            <a:gdLst/>
            <a:ahLst/>
            <a:cxnLst/>
            <a:rect l="l" t="t" r="r" b="b"/>
            <a:pathLst>
              <a:path w="3046653" h="3161248">
                <a:moveTo>
                  <a:pt x="0" y="0"/>
                </a:moveTo>
                <a:lnTo>
                  <a:pt x="3046653" y="0"/>
                </a:lnTo>
                <a:lnTo>
                  <a:pt x="3046653" y="3161248"/>
                </a:lnTo>
                <a:lnTo>
                  <a:pt x="0" y="3161248"/>
                </a:lnTo>
                <a:lnTo>
                  <a:pt x="0" y="0"/>
                </a:lnTo>
                <a:close/>
              </a:path>
            </a:pathLst>
          </a:custGeom>
          <a:blipFill>
            <a:blip r:embed="rId4"/>
            <a:stretch>
              <a:fillRect/>
            </a:stretch>
          </a:blipFill>
        </p:spPr>
        <p:txBody>
          <a:bodyPr/>
          <a:lstStyle/>
          <a:p>
            <a:endParaRPr lang="de-DE"/>
          </a:p>
        </p:txBody>
      </p:sp>
      <p:sp>
        <p:nvSpPr>
          <p:cNvPr id="5" name="TextBox 5"/>
          <p:cNvSpPr txBox="1"/>
          <p:nvPr/>
        </p:nvSpPr>
        <p:spPr>
          <a:xfrm>
            <a:off x="7772400" y="2831805"/>
            <a:ext cx="9679033" cy="641201"/>
          </a:xfrm>
          <a:prstGeom prst="rect">
            <a:avLst/>
          </a:prstGeom>
        </p:spPr>
        <p:txBody>
          <a:bodyPr lIns="0" tIns="0" rIns="0" bIns="0" rtlCol="0" anchor="t">
            <a:spAutoFit/>
          </a:bodyPr>
          <a:lstStyle/>
          <a:p>
            <a:pPr algn="r">
              <a:lnSpc>
                <a:spcPts val="5039"/>
              </a:lnSpc>
            </a:pPr>
            <a:r>
              <a:rPr lang="ar-EG" sz="3599" dirty="0">
                <a:solidFill>
                  <a:srgbClr val="BD1710"/>
                </a:solidFill>
                <a:latin typeface="FS Albert Arabic Bold"/>
                <a:cs typeface="FS Albert Arabic Bold"/>
              </a:rPr>
              <a:t>يا جايي (حلا حكيم)</a:t>
            </a:r>
            <a:endParaRPr lang="en-US" sz="3599" dirty="0">
              <a:solidFill>
                <a:srgbClr val="BD1710"/>
              </a:solidFill>
              <a:latin typeface="FS Albert Arabic Bold"/>
              <a:cs typeface="FS Albert Arabic Bold"/>
            </a:endParaRPr>
          </a:p>
        </p:txBody>
      </p:sp>
      <p:sp>
        <p:nvSpPr>
          <p:cNvPr id="6" name="TextBox 6"/>
          <p:cNvSpPr txBox="1"/>
          <p:nvPr/>
        </p:nvSpPr>
        <p:spPr>
          <a:xfrm>
            <a:off x="1686234" y="5993053"/>
            <a:ext cx="14915530" cy="3022174"/>
          </a:xfrm>
          <a:prstGeom prst="rect">
            <a:avLst/>
          </a:prstGeom>
        </p:spPr>
        <p:txBody>
          <a:bodyPr lIns="0" tIns="0" rIns="0" bIns="0" rtlCol="0" anchor="t">
            <a:spAutoFit/>
          </a:bodyPr>
          <a:lstStyle/>
          <a:p>
            <a:pPr algn="just">
              <a:lnSpc>
                <a:spcPts val="4772"/>
              </a:lnSpc>
            </a:pPr>
            <a:r>
              <a:rPr lang="de-DE" sz="2983" dirty="0">
                <a:solidFill>
                  <a:srgbClr val="BD1710"/>
                </a:solidFill>
                <a:latin typeface="Lora Bold"/>
              </a:rPr>
              <a:t>Der Text drückt die Freude über die Geburt </a:t>
            </a:r>
            <a:r>
              <a:rPr lang="de-DE" sz="2983" u="sng" dirty="0">
                <a:solidFill>
                  <a:srgbClr val="BD1710"/>
                </a:solidFill>
                <a:latin typeface="Lora Bold"/>
              </a:rPr>
              <a:t>des Menschgewordenen </a:t>
            </a:r>
            <a:r>
              <a:rPr lang="de-DE" sz="2983" dirty="0">
                <a:solidFill>
                  <a:srgbClr val="BD1710"/>
                </a:solidFill>
                <a:latin typeface="Lora Bold"/>
              </a:rPr>
              <a:t>aus, die das Land erleuchtet und die Herzen der Menschen erwärmt. Wir wollen von seiner Liebe und Barmherzigkeit umhüllt werden. Trotz Schwierigkeiten und Entbehrungen des Lebens wird Jesus als die Quelle des Trostes und der Hoffnung verehrt. </a:t>
            </a:r>
            <a:endParaRPr lang="en-US" sz="2983" dirty="0">
              <a:solidFill>
                <a:srgbClr val="BD1710"/>
              </a:solidFill>
              <a:latin typeface="Lora Bo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118959" y="0"/>
            <a:ext cx="12050081" cy="2366198"/>
          </a:xfrm>
          <a:custGeom>
            <a:avLst/>
            <a:gdLst/>
            <a:ahLst/>
            <a:cxnLst/>
            <a:rect l="l" t="t" r="r" b="b"/>
            <a:pathLst>
              <a:path w="12050081" h="2366198">
                <a:moveTo>
                  <a:pt x="0" y="0"/>
                </a:moveTo>
                <a:lnTo>
                  <a:pt x="12050082" y="0"/>
                </a:lnTo>
                <a:lnTo>
                  <a:pt x="12050082" y="2366198"/>
                </a:lnTo>
                <a:lnTo>
                  <a:pt x="0" y="23661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4" name="Freeform 4"/>
          <p:cNvSpPr/>
          <p:nvPr/>
        </p:nvSpPr>
        <p:spPr>
          <a:xfrm>
            <a:off x="1028700" y="1579676"/>
            <a:ext cx="3291840" cy="4114800"/>
          </a:xfrm>
          <a:custGeom>
            <a:avLst/>
            <a:gdLst/>
            <a:ahLst/>
            <a:cxnLst/>
            <a:rect l="l" t="t" r="r" b="b"/>
            <a:pathLst>
              <a:path w="3291840" h="4114800">
                <a:moveTo>
                  <a:pt x="0" y="0"/>
                </a:moveTo>
                <a:lnTo>
                  <a:pt x="3291840" y="0"/>
                </a:lnTo>
                <a:lnTo>
                  <a:pt x="329184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5" name="TextBox 5"/>
          <p:cNvSpPr txBox="1"/>
          <p:nvPr/>
        </p:nvSpPr>
        <p:spPr>
          <a:xfrm>
            <a:off x="7848600" y="2857500"/>
            <a:ext cx="9679033" cy="641201"/>
          </a:xfrm>
          <a:prstGeom prst="rect">
            <a:avLst/>
          </a:prstGeom>
        </p:spPr>
        <p:txBody>
          <a:bodyPr lIns="0" tIns="0" rIns="0" bIns="0" rtlCol="0" anchor="t">
            <a:spAutoFit/>
          </a:bodyPr>
          <a:lstStyle/>
          <a:p>
            <a:pPr algn="r">
              <a:lnSpc>
                <a:spcPts val="5039"/>
              </a:lnSpc>
            </a:pPr>
            <a:r>
              <a:rPr lang="ar-EG" sz="3599" dirty="0">
                <a:solidFill>
                  <a:srgbClr val="BD1710"/>
                </a:solidFill>
                <a:latin typeface="FS Albert Arabic Bold"/>
                <a:cs typeface="FS Albert Arabic Bold"/>
              </a:rPr>
              <a:t>رعد و شتي (إبراهيم سمارة)</a:t>
            </a:r>
            <a:endParaRPr lang="en-US" sz="3599" dirty="0">
              <a:solidFill>
                <a:srgbClr val="BD1710"/>
              </a:solidFill>
              <a:latin typeface="FS Albert Arabic Bold"/>
              <a:cs typeface="FS Albert Arabic Bold"/>
            </a:endParaRPr>
          </a:p>
        </p:txBody>
      </p:sp>
      <p:sp>
        <p:nvSpPr>
          <p:cNvPr id="6" name="TextBox 6"/>
          <p:cNvSpPr txBox="1"/>
          <p:nvPr/>
        </p:nvSpPr>
        <p:spPr>
          <a:xfrm>
            <a:off x="1414919" y="6360314"/>
            <a:ext cx="15458162" cy="2406621"/>
          </a:xfrm>
          <a:prstGeom prst="rect">
            <a:avLst/>
          </a:prstGeom>
        </p:spPr>
        <p:txBody>
          <a:bodyPr lIns="0" tIns="0" rIns="0" bIns="0" rtlCol="0" anchor="t">
            <a:spAutoFit/>
          </a:bodyPr>
          <a:lstStyle/>
          <a:p>
            <a:pPr algn="just">
              <a:lnSpc>
                <a:spcPts val="4772"/>
              </a:lnSpc>
            </a:pPr>
            <a:r>
              <a:rPr lang="de-DE" sz="2983" u="sng" dirty="0">
                <a:solidFill>
                  <a:srgbClr val="BD1710"/>
                </a:solidFill>
                <a:latin typeface="Lora Bold"/>
              </a:rPr>
              <a:t>Sturm, Regen, Blitz und Schnee</a:t>
            </a:r>
            <a:r>
              <a:rPr lang="de-DE" sz="2983" dirty="0">
                <a:solidFill>
                  <a:srgbClr val="BD1710"/>
                </a:solidFill>
                <a:latin typeface="Lora Bold"/>
              </a:rPr>
              <a:t> umgeben Jesu in einer bescheidenen Krippe. Gott wird als kleines Kind in Armut geboren. Die Botschaft des Lichts und des Glaubens wird verkündet, und Jesus wird als das wahre Geschenk an die Menschheit dargestellt, das die Welt erleuchtet und erneuert.</a:t>
            </a:r>
            <a:endParaRPr lang="en-US" sz="2983" dirty="0">
              <a:solidFill>
                <a:srgbClr val="BD1710"/>
              </a:solidFill>
              <a:latin typeface="Lora Bo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118959" y="0"/>
            <a:ext cx="12050081" cy="2366198"/>
          </a:xfrm>
          <a:custGeom>
            <a:avLst/>
            <a:gdLst/>
            <a:ahLst/>
            <a:cxnLst/>
            <a:rect l="l" t="t" r="r" b="b"/>
            <a:pathLst>
              <a:path w="12050081" h="2366198">
                <a:moveTo>
                  <a:pt x="0" y="0"/>
                </a:moveTo>
                <a:lnTo>
                  <a:pt x="12050082" y="0"/>
                </a:lnTo>
                <a:lnTo>
                  <a:pt x="12050082" y="2366198"/>
                </a:lnTo>
                <a:lnTo>
                  <a:pt x="0" y="23661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3" name="Freeform 3"/>
          <p:cNvSpPr/>
          <p:nvPr/>
        </p:nvSpPr>
        <p:spPr>
          <a:xfrm>
            <a:off x="691331" y="1571332"/>
            <a:ext cx="3465620" cy="3856044"/>
          </a:xfrm>
          <a:custGeom>
            <a:avLst/>
            <a:gdLst/>
            <a:ahLst/>
            <a:cxnLst/>
            <a:rect l="l" t="t" r="r" b="b"/>
            <a:pathLst>
              <a:path w="3465620" h="3856044">
                <a:moveTo>
                  <a:pt x="0" y="0"/>
                </a:moveTo>
                <a:lnTo>
                  <a:pt x="3465620" y="0"/>
                </a:lnTo>
                <a:lnTo>
                  <a:pt x="3465620" y="3856045"/>
                </a:lnTo>
                <a:lnTo>
                  <a:pt x="0" y="3856045"/>
                </a:lnTo>
                <a:lnTo>
                  <a:pt x="0" y="0"/>
                </a:lnTo>
                <a:close/>
              </a:path>
            </a:pathLst>
          </a:custGeom>
          <a:blipFill>
            <a:blip r:embed="rId4"/>
            <a:stretch>
              <a:fillRect/>
            </a:stretch>
          </a:blipFill>
        </p:spPr>
        <p:txBody>
          <a:bodyPr/>
          <a:lstStyle/>
          <a:p>
            <a:endParaRPr lang="de-DE"/>
          </a:p>
        </p:txBody>
      </p:sp>
      <p:sp>
        <p:nvSpPr>
          <p:cNvPr id="5" name="TextBox 5"/>
          <p:cNvSpPr txBox="1"/>
          <p:nvPr/>
        </p:nvSpPr>
        <p:spPr>
          <a:xfrm>
            <a:off x="7917636" y="2842671"/>
            <a:ext cx="9679033" cy="641201"/>
          </a:xfrm>
          <a:prstGeom prst="rect">
            <a:avLst/>
          </a:prstGeom>
        </p:spPr>
        <p:txBody>
          <a:bodyPr lIns="0" tIns="0" rIns="0" bIns="0" rtlCol="0" anchor="t">
            <a:spAutoFit/>
          </a:bodyPr>
          <a:lstStyle/>
          <a:p>
            <a:pPr algn="r">
              <a:lnSpc>
                <a:spcPts val="5039"/>
              </a:lnSpc>
            </a:pPr>
            <a:r>
              <a:rPr lang="ar-EG" sz="3599" dirty="0">
                <a:solidFill>
                  <a:srgbClr val="BD1710"/>
                </a:solidFill>
                <a:latin typeface="FS Albert Arabic Bold"/>
                <a:cs typeface="FS Albert Arabic Bold"/>
              </a:rPr>
              <a:t>مارن أتاه (جون بسيسة، رفل كاكوز)</a:t>
            </a:r>
            <a:r>
              <a:rPr lang="ar-EG" sz="3599" dirty="0">
                <a:solidFill>
                  <a:srgbClr val="BD1710"/>
                </a:solidFill>
                <a:highlight>
                  <a:srgbClr val="FFFF00"/>
                </a:highlight>
                <a:latin typeface="FS Albert Arabic Bold"/>
                <a:cs typeface="FS Albert Arabic Bold"/>
              </a:rPr>
              <a:t> </a:t>
            </a:r>
          </a:p>
        </p:txBody>
      </p:sp>
      <p:sp>
        <p:nvSpPr>
          <p:cNvPr id="6" name="TextBox 6"/>
          <p:cNvSpPr txBox="1"/>
          <p:nvPr/>
        </p:nvSpPr>
        <p:spPr>
          <a:xfrm>
            <a:off x="1453678" y="6545050"/>
            <a:ext cx="14915530" cy="1791068"/>
          </a:xfrm>
          <a:prstGeom prst="rect">
            <a:avLst/>
          </a:prstGeom>
        </p:spPr>
        <p:txBody>
          <a:bodyPr lIns="0" tIns="0" rIns="0" bIns="0" rtlCol="0" anchor="t">
            <a:spAutoFit/>
          </a:bodyPr>
          <a:lstStyle/>
          <a:p>
            <a:pPr>
              <a:lnSpc>
                <a:spcPts val="4772"/>
              </a:lnSpc>
            </a:pPr>
            <a:r>
              <a:rPr lang="de-DE" sz="2983" u="sng" dirty="0">
                <a:solidFill>
                  <a:srgbClr val="BD1710"/>
                </a:solidFill>
                <a:latin typeface="Lora Bold"/>
              </a:rPr>
              <a:t>„Komm Herr“, </a:t>
            </a:r>
            <a:r>
              <a:rPr lang="de-DE" sz="2983" dirty="0">
                <a:solidFill>
                  <a:srgbClr val="BD1710"/>
                </a:solidFill>
                <a:latin typeface="Lora Bold"/>
              </a:rPr>
              <a:t>so ruft die ganze Erde zur Freude auf. Das Kommen Jesus segnet die Welt. Es ist die Feier des Himmels und eine Erfüllung des göttlichen Versprechens. Wenn Jesus kommt, bringt er der Menschheit Frieden und Liebe.</a:t>
            </a:r>
            <a:endParaRPr lang="en-US" sz="2983" dirty="0">
              <a:solidFill>
                <a:srgbClr val="BD1710"/>
              </a:solidFill>
              <a:latin typeface="Lora Bo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118959" y="0"/>
            <a:ext cx="12050081" cy="2366198"/>
          </a:xfrm>
          <a:custGeom>
            <a:avLst/>
            <a:gdLst/>
            <a:ahLst/>
            <a:cxnLst/>
            <a:rect l="l" t="t" r="r" b="b"/>
            <a:pathLst>
              <a:path w="12050081" h="2366198">
                <a:moveTo>
                  <a:pt x="0" y="0"/>
                </a:moveTo>
                <a:lnTo>
                  <a:pt x="12050082" y="0"/>
                </a:lnTo>
                <a:lnTo>
                  <a:pt x="12050082" y="2366198"/>
                </a:lnTo>
                <a:lnTo>
                  <a:pt x="0" y="23661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3" name="Freeform 3"/>
          <p:cNvSpPr/>
          <p:nvPr/>
        </p:nvSpPr>
        <p:spPr>
          <a:xfrm>
            <a:off x="747055" y="1992916"/>
            <a:ext cx="3113937" cy="3701559"/>
          </a:xfrm>
          <a:custGeom>
            <a:avLst/>
            <a:gdLst/>
            <a:ahLst/>
            <a:cxnLst/>
            <a:rect l="l" t="t" r="r" b="b"/>
            <a:pathLst>
              <a:path w="3113937" h="3701559">
                <a:moveTo>
                  <a:pt x="0" y="0"/>
                </a:moveTo>
                <a:lnTo>
                  <a:pt x="3113936" y="0"/>
                </a:lnTo>
                <a:lnTo>
                  <a:pt x="3113936" y="3701560"/>
                </a:lnTo>
                <a:lnTo>
                  <a:pt x="0" y="3701560"/>
                </a:lnTo>
                <a:lnTo>
                  <a:pt x="0" y="0"/>
                </a:lnTo>
                <a:close/>
              </a:path>
            </a:pathLst>
          </a:custGeom>
          <a:blipFill>
            <a:blip r:embed="rId5"/>
            <a:stretch>
              <a:fillRect/>
            </a:stretch>
          </a:blipFill>
        </p:spPr>
        <p:txBody>
          <a:bodyPr/>
          <a:lstStyle/>
          <a:p>
            <a:endParaRPr lang="de-DE"/>
          </a:p>
        </p:txBody>
      </p:sp>
      <p:sp>
        <p:nvSpPr>
          <p:cNvPr id="5" name="TextBox 5"/>
          <p:cNvSpPr txBox="1"/>
          <p:nvPr/>
        </p:nvSpPr>
        <p:spPr>
          <a:xfrm>
            <a:off x="7895862" y="2552700"/>
            <a:ext cx="9679033" cy="641201"/>
          </a:xfrm>
          <a:prstGeom prst="rect">
            <a:avLst/>
          </a:prstGeom>
        </p:spPr>
        <p:txBody>
          <a:bodyPr lIns="0" tIns="0" rIns="0" bIns="0" rtlCol="0" anchor="t">
            <a:spAutoFit/>
          </a:bodyPr>
          <a:lstStyle/>
          <a:p>
            <a:pPr algn="r" rtl="1">
              <a:lnSpc>
                <a:spcPts val="5039"/>
              </a:lnSpc>
            </a:pPr>
            <a:r>
              <a:rPr lang="ar-EG" sz="3599" dirty="0">
                <a:solidFill>
                  <a:srgbClr val="BD1710"/>
                </a:solidFill>
                <a:latin typeface="FS Albert Arabic Bold"/>
                <a:cs typeface="FS Albert Arabic Bold"/>
              </a:rPr>
              <a:t>ليلة الميلاد</a:t>
            </a:r>
            <a:r>
              <a:rPr lang="de-DE" sz="3599" dirty="0">
                <a:solidFill>
                  <a:srgbClr val="BD1710"/>
                </a:solidFill>
                <a:latin typeface="FS Albert Arabic Bold"/>
                <a:cs typeface="FS Albert Arabic Bold"/>
              </a:rPr>
              <a:t> </a:t>
            </a:r>
            <a:r>
              <a:rPr lang="ar-EG" sz="3599" dirty="0">
                <a:solidFill>
                  <a:srgbClr val="BD1710"/>
                </a:solidFill>
                <a:latin typeface="FS Albert Arabic Bold"/>
                <a:cs typeface="FS Albert Arabic Bold"/>
              </a:rPr>
              <a:t>(حنّا حنّا)</a:t>
            </a:r>
            <a:r>
              <a:rPr lang="de-DE" sz="3599" dirty="0">
                <a:solidFill>
                  <a:srgbClr val="BD1710"/>
                </a:solidFill>
                <a:latin typeface="FS Albert Arabic Bold"/>
                <a:cs typeface="FS Albert Arabic Bold"/>
              </a:rPr>
              <a:t> </a:t>
            </a:r>
            <a:endParaRPr lang="en-US" sz="3599" dirty="0">
              <a:solidFill>
                <a:srgbClr val="BD1710"/>
              </a:solidFill>
              <a:latin typeface="FS Albert Arabic Bold"/>
              <a:cs typeface="FS Albert Arabic Bold"/>
            </a:endParaRPr>
          </a:p>
        </p:txBody>
      </p:sp>
      <p:sp>
        <p:nvSpPr>
          <p:cNvPr id="6" name="TextBox 6"/>
          <p:cNvSpPr txBox="1"/>
          <p:nvPr/>
        </p:nvSpPr>
        <p:spPr>
          <a:xfrm>
            <a:off x="1414919" y="6360314"/>
            <a:ext cx="15458162" cy="2406621"/>
          </a:xfrm>
          <a:prstGeom prst="rect">
            <a:avLst/>
          </a:prstGeom>
        </p:spPr>
        <p:txBody>
          <a:bodyPr lIns="0" tIns="0" rIns="0" bIns="0" rtlCol="0" anchor="t">
            <a:spAutoFit/>
          </a:bodyPr>
          <a:lstStyle/>
          <a:p>
            <a:pPr>
              <a:lnSpc>
                <a:spcPts val="4772"/>
              </a:lnSpc>
            </a:pPr>
            <a:r>
              <a:rPr lang="de-DE" sz="2983" u="sng" dirty="0">
                <a:solidFill>
                  <a:srgbClr val="BD1710"/>
                </a:solidFill>
                <a:latin typeface="Lora Bold"/>
              </a:rPr>
              <a:t>Am Heiligabend</a:t>
            </a:r>
            <a:r>
              <a:rPr lang="de-DE" sz="2983" dirty="0">
                <a:solidFill>
                  <a:srgbClr val="BD1710"/>
                </a:solidFill>
                <a:latin typeface="Lora Bold"/>
              </a:rPr>
              <a:t> ändert sich die ganze Welt: Liebe statt Hass, Frieden statt Krieg, Nächstenliebe statt Egoismus, Vergebung statt Verurteilung. Die Menschen erleben den wahren Geist der Geburt, der den Krieg beendet und Hoffnung und Liebe verbreitet.</a:t>
            </a:r>
            <a:endParaRPr lang="en-US" sz="2983" dirty="0">
              <a:solidFill>
                <a:srgbClr val="BD1710"/>
              </a:solidFill>
              <a:latin typeface="Lora Bo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4D9526-EEF1-86F0-CE16-AFF5F83A377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C7FFD82-FCD8-6363-E5AD-7E15DF82438D}"/>
              </a:ext>
            </a:extLst>
          </p:cNvPr>
          <p:cNvSpPr/>
          <p:nvPr/>
        </p:nvSpPr>
        <p:spPr>
          <a:xfrm>
            <a:off x="3118959" y="0"/>
            <a:ext cx="12050081" cy="2366198"/>
          </a:xfrm>
          <a:custGeom>
            <a:avLst/>
            <a:gdLst/>
            <a:ahLst/>
            <a:cxnLst/>
            <a:rect l="l" t="t" r="r" b="b"/>
            <a:pathLst>
              <a:path w="12050081" h="2366198">
                <a:moveTo>
                  <a:pt x="0" y="0"/>
                </a:moveTo>
                <a:lnTo>
                  <a:pt x="12050082" y="0"/>
                </a:lnTo>
                <a:lnTo>
                  <a:pt x="12050082" y="2366198"/>
                </a:lnTo>
                <a:lnTo>
                  <a:pt x="0" y="23661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4" name="Freeform 4">
            <a:extLst>
              <a:ext uri="{FF2B5EF4-FFF2-40B4-BE49-F238E27FC236}">
                <a16:creationId xmlns:a16="http://schemas.microsoft.com/office/drawing/2014/main" id="{EF547083-5741-F7C9-A9BE-7D15DBE7575A}"/>
              </a:ext>
            </a:extLst>
          </p:cNvPr>
          <p:cNvSpPr/>
          <p:nvPr/>
        </p:nvSpPr>
        <p:spPr>
          <a:xfrm>
            <a:off x="682265" y="2366198"/>
            <a:ext cx="3046653" cy="3161248"/>
          </a:xfrm>
          <a:custGeom>
            <a:avLst/>
            <a:gdLst/>
            <a:ahLst/>
            <a:cxnLst/>
            <a:rect l="l" t="t" r="r" b="b"/>
            <a:pathLst>
              <a:path w="3046653" h="3161248">
                <a:moveTo>
                  <a:pt x="0" y="0"/>
                </a:moveTo>
                <a:lnTo>
                  <a:pt x="3046653" y="0"/>
                </a:lnTo>
                <a:lnTo>
                  <a:pt x="3046653" y="3161248"/>
                </a:lnTo>
                <a:lnTo>
                  <a:pt x="0" y="3161248"/>
                </a:lnTo>
                <a:lnTo>
                  <a:pt x="0" y="0"/>
                </a:lnTo>
                <a:close/>
              </a:path>
            </a:pathLst>
          </a:custGeom>
          <a:blipFill>
            <a:blip r:embed="rId4"/>
            <a:stretch>
              <a:fillRect/>
            </a:stretch>
          </a:blipFill>
        </p:spPr>
        <p:txBody>
          <a:bodyPr/>
          <a:lstStyle/>
          <a:p>
            <a:endParaRPr lang="de-DE"/>
          </a:p>
        </p:txBody>
      </p:sp>
      <p:sp>
        <p:nvSpPr>
          <p:cNvPr id="5" name="TextBox 5">
            <a:extLst>
              <a:ext uri="{FF2B5EF4-FFF2-40B4-BE49-F238E27FC236}">
                <a16:creationId xmlns:a16="http://schemas.microsoft.com/office/drawing/2014/main" id="{79864DE8-EAC6-A002-C831-79DF1D87987E}"/>
              </a:ext>
            </a:extLst>
          </p:cNvPr>
          <p:cNvSpPr txBox="1"/>
          <p:nvPr/>
        </p:nvSpPr>
        <p:spPr>
          <a:xfrm>
            <a:off x="7848600" y="2705100"/>
            <a:ext cx="9679033" cy="641201"/>
          </a:xfrm>
          <a:prstGeom prst="rect">
            <a:avLst/>
          </a:prstGeom>
        </p:spPr>
        <p:txBody>
          <a:bodyPr lIns="0" tIns="0" rIns="0" bIns="0" rtlCol="0" anchor="t">
            <a:spAutoFit/>
          </a:bodyPr>
          <a:lstStyle/>
          <a:p>
            <a:pPr algn="r">
              <a:lnSpc>
                <a:spcPts val="5039"/>
              </a:lnSpc>
            </a:pPr>
            <a:r>
              <a:rPr lang="ar-EG" sz="3599" dirty="0">
                <a:solidFill>
                  <a:srgbClr val="BD1710"/>
                </a:solidFill>
                <a:latin typeface="FS Albert Arabic Bold"/>
                <a:cs typeface="FS Albert Arabic Bold"/>
              </a:rPr>
              <a:t>هدية حبك (جون بسيسة، مادلين ماريا)</a:t>
            </a:r>
            <a:endParaRPr lang="en-US" sz="3599" dirty="0">
              <a:solidFill>
                <a:srgbClr val="BD1710"/>
              </a:solidFill>
              <a:latin typeface="FS Albert Arabic Bold"/>
              <a:cs typeface="FS Albert Arabic Bold"/>
            </a:endParaRPr>
          </a:p>
        </p:txBody>
      </p:sp>
      <p:sp>
        <p:nvSpPr>
          <p:cNvPr id="6" name="TextBox 6">
            <a:extLst>
              <a:ext uri="{FF2B5EF4-FFF2-40B4-BE49-F238E27FC236}">
                <a16:creationId xmlns:a16="http://schemas.microsoft.com/office/drawing/2014/main" id="{8C3E3CA3-6711-7BDE-DA03-6970FA9F1C2D}"/>
              </a:ext>
            </a:extLst>
          </p:cNvPr>
          <p:cNvSpPr txBox="1"/>
          <p:nvPr/>
        </p:nvSpPr>
        <p:spPr>
          <a:xfrm>
            <a:off x="1686234" y="6210300"/>
            <a:ext cx="14915530" cy="1791068"/>
          </a:xfrm>
          <a:prstGeom prst="rect">
            <a:avLst/>
          </a:prstGeom>
        </p:spPr>
        <p:txBody>
          <a:bodyPr lIns="0" tIns="0" rIns="0" bIns="0" rtlCol="0" anchor="t">
            <a:spAutoFit/>
          </a:bodyPr>
          <a:lstStyle/>
          <a:p>
            <a:pPr>
              <a:lnSpc>
                <a:spcPts val="4772"/>
              </a:lnSpc>
            </a:pPr>
            <a:r>
              <a:rPr lang="de-DE" sz="2983" dirty="0">
                <a:solidFill>
                  <a:srgbClr val="BD1710"/>
                </a:solidFill>
                <a:latin typeface="Lora Bold"/>
              </a:rPr>
              <a:t>Lichter auf den Straßen, Farben und Dekorationen überall auf Tannenbäumen zu sehen. All dies spiegelt die Freude der Gläubigen, die Jesusgeburt feiern wider. In Dankbarkeit wird das </a:t>
            </a:r>
            <a:r>
              <a:rPr lang="de-DE" sz="2983" u="sng" dirty="0">
                <a:solidFill>
                  <a:srgbClr val="BD1710"/>
                </a:solidFill>
                <a:latin typeface="Lora Bold"/>
              </a:rPr>
              <a:t>Geschenk der Gottesliebe </a:t>
            </a:r>
            <a:r>
              <a:rPr lang="de-DE" sz="2983" dirty="0">
                <a:solidFill>
                  <a:srgbClr val="BD1710"/>
                </a:solidFill>
                <a:latin typeface="Lora Bold"/>
              </a:rPr>
              <a:t>angenommen und erlebt.</a:t>
            </a:r>
            <a:endParaRPr lang="en-US" sz="2983" dirty="0">
              <a:solidFill>
                <a:srgbClr val="BD1710"/>
              </a:solidFill>
              <a:latin typeface="Lora Bold"/>
            </a:endParaRPr>
          </a:p>
        </p:txBody>
      </p:sp>
    </p:spTree>
    <p:extLst>
      <p:ext uri="{BB962C8B-B14F-4D97-AF65-F5344CB8AC3E}">
        <p14:creationId xmlns:p14="http://schemas.microsoft.com/office/powerpoint/2010/main" val="2344608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36C0CAA-B4AB-39CD-428F-5F6B9891BDB6}"/>
              </a:ext>
            </a:extLst>
          </p:cNvPr>
          <p:cNvSpPr txBox="1"/>
          <p:nvPr/>
        </p:nvSpPr>
        <p:spPr>
          <a:xfrm>
            <a:off x="304800" y="495300"/>
            <a:ext cx="8001000" cy="5147756"/>
          </a:xfrm>
          <a:prstGeom prst="rect">
            <a:avLst/>
          </a:prstGeom>
        </p:spPr>
        <p:txBody>
          <a:bodyPr wrap="square" lIns="0" tIns="0" rIns="0" bIns="0" rtlCol="0" anchor="t">
            <a:spAutoFit/>
          </a:bodyPr>
          <a:lstStyle/>
          <a:p>
            <a:pPr marL="0" lvl="0" indent="0" algn="just">
              <a:lnSpc>
                <a:spcPts val="5120"/>
              </a:lnSpc>
              <a:spcBef>
                <a:spcPct val="0"/>
              </a:spcBef>
            </a:pPr>
            <a:r>
              <a:rPr lang="en-US" sz="2400" dirty="0">
                <a:solidFill>
                  <a:srgbClr val="BD1710"/>
                </a:solidFill>
                <a:latin typeface="Lora Bold"/>
              </a:rPr>
              <a:t>Arch. Mayas Abboud: </a:t>
            </a:r>
            <a:r>
              <a:rPr lang="en-US" sz="2400" u="none" strike="noStrike" dirty="0">
                <a:solidFill>
                  <a:srgbClr val="000000"/>
                </a:solidFill>
                <a:latin typeface="Lora Bold"/>
              </a:rPr>
              <a:t>Spiritual/Leiter (</a:t>
            </a:r>
            <a:r>
              <a:rPr lang="en-US" sz="2400" u="none" strike="noStrike" dirty="0" err="1">
                <a:solidFill>
                  <a:srgbClr val="000000"/>
                </a:solidFill>
                <a:latin typeface="Lora Bold"/>
              </a:rPr>
              <a:t>Byzantinisch</a:t>
            </a:r>
            <a:r>
              <a:rPr lang="en-US" sz="2400" dirty="0">
                <a:solidFill>
                  <a:srgbClr val="000000"/>
                </a:solidFill>
                <a:latin typeface="Lora Bold"/>
              </a:rPr>
              <a:t>)</a:t>
            </a:r>
            <a:endParaRPr lang="en-US" sz="2400" u="none" strike="noStrike" dirty="0">
              <a:solidFill>
                <a:srgbClr val="000000"/>
              </a:solidFill>
              <a:latin typeface="Lora Bold"/>
            </a:endParaRPr>
          </a:p>
          <a:p>
            <a:pPr algn="just">
              <a:lnSpc>
                <a:spcPts val="5120"/>
              </a:lnSpc>
              <a:spcBef>
                <a:spcPct val="0"/>
              </a:spcBef>
            </a:pPr>
            <a:r>
              <a:rPr lang="en-US" sz="2400" u="none" strike="noStrike" dirty="0">
                <a:solidFill>
                  <a:srgbClr val="BD1710"/>
                </a:solidFill>
                <a:latin typeface="Lora Bold"/>
              </a:rPr>
              <a:t>Georges </a:t>
            </a:r>
            <a:r>
              <a:rPr lang="en-US" sz="2400" dirty="0" err="1">
                <a:solidFill>
                  <a:srgbClr val="BD1710"/>
                </a:solidFill>
                <a:latin typeface="Lora Bold"/>
              </a:rPr>
              <a:t>Essac</a:t>
            </a:r>
            <a:r>
              <a:rPr lang="en-US" sz="2400" dirty="0">
                <a:solidFill>
                  <a:srgbClr val="BD1710"/>
                </a:solidFill>
                <a:latin typeface="Lora Bold"/>
              </a:rPr>
              <a:t>: </a:t>
            </a:r>
            <a:r>
              <a:rPr lang="en-US" sz="2400" dirty="0" err="1">
                <a:solidFill>
                  <a:srgbClr val="000000"/>
                </a:solidFill>
                <a:latin typeface="Lora Bold"/>
              </a:rPr>
              <a:t>Dirigent</a:t>
            </a:r>
            <a:r>
              <a:rPr lang="en-US" sz="2400" dirty="0">
                <a:solidFill>
                  <a:srgbClr val="000000"/>
                </a:solidFill>
                <a:latin typeface="Lora Bold"/>
              </a:rPr>
              <a:t> und </a:t>
            </a:r>
            <a:r>
              <a:rPr lang="en-US" sz="2400" dirty="0" err="1">
                <a:latin typeface="Lora Bold"/>
              </a:rPr>
              <a:t>Leitung</a:t>
            </a:r>
            <a:r>
              <a:rPr lang="en-US" sz="2400" u="none" strike="noStrike" dirty="0">
                <a:solidFill>
                  <a:srgbClr val="000000"/>
                </a:solidFill>
                <a:latin typeface="Lora Bold"/>
              </a:rPr>
              <a:t> </a:t>
            </a:r>
          </a:p>
          <a:p>
            <a:pPr algn="just">
              <a:lnSpc>
                <a:spcPts val="5120"/>
              </a:lnSpc>
              <a:spcBef>
                <a:spcPct val="0"/>
              </a:spcBef>
            </a:pPr>
            <a:r>
              <a:rPr lang="en-US" sz="2400" dirty="0">
                <a:solidFill>
                  <a:srgbClr val="BD1710"/>
                </a:solidFill>
                <a:latin typeface="Lora Bold"/>
              </a:rPr>
              <a:t>Karam </a:t>
            </a:r>
            <a:r>
              <a:rPr lang="en-US" sz="2400" dirty="0" err="1">
                <a:solidFill>
                  <a:srgbClr val="BD1710"/>
                </a:solidFill>
                <a:latin typeface="Lora Bold"/>
              </a:rPr>
              <a:t>Naamo</a:t>
            </a:r>
            <a:r>
              <a:rPr lang="en-US" sz="2400" dirty="0">
                <a:solidFill>
                  <a:srgbClr val="BD1710"/>
                </a:solidFill>
                <a:latin typeface="Lora Bold"/>
              </a:rPr>
              <a:t>: </a:t>
            </a:r>
            <a:r>
              <a:rPr lang="en-US" sz="2400" dirty="0">
                <a:latin typeface="Lora Bold"/>
              </a:rPr>
              <a:t>Musik </a:t>
            </a:r>
            <a:r>
              <a:rPr lang="en-US" sz="2400" dirty="0" err="1">
                <a:latin typeface="Lora Bold"/>
              </a:rPr>
              <a:t>Arrangeur</a:t>
            </a:r>
            <a:r>
              <a:rPr lang="en-US" sz="2400" dirty="0">
                <a:latin typeface="Lora Bold"/>
              </a:rPr>
              <a:t> und </a:t>
            </a:r>
            <a:r>
              <a:rPr lang="en-US" sz="2400" dirty="0" err="1">
                <a:latin typeface="Lora Bold"/>
              </a:rPr>
              <a:t>Komponist</a:t>
            </a:r>
            <a:endParaRPr lang="en-US" sz="2400" dirty="0">
              <a:latin typeface="Lora Bold"/>
            </a:endParaRPr>
          </a:p>
          <a:p>
            <a:pPr algn="just">
              <a:lnSpc>
                <a:spcPts val="5120"/>
              </a:lnSpc>
              <a:spcBef>
                <a:spcPct val="0"/>
              </a:spcBef>
            </a:pPr>
            <a:r>
              <a:rPr lang="en-US" sz="2400" dirty="0">
                <a:solidFill>
                  <a:srgbClr val="BD1710"/>
                </a:solidFill>
                <a:latin typeface="Lora Bold"/>
              </a:rPr>
              <a:t>Ghazal Sinjar: </a:t>
            </a:r>
            <a:r>
              <a:rPr lang="en-US" sz="2400" dirty="0" err="1">
                <a:solidFill>
                  <a:srgbClr val="000000"/>
                </a:solidFill>
                <a:latin typeface="Lora Bold"/>
              </a:rPr>
              <a:t>Dirigent</a:t>
            </a:r>
            <a:r>
              <a:rPr lang="en-US" sz="2400" dirty="0">
                <a:solidFill>
                  <a:srgbClr val="000000"/>
                </a:solidFill>
                <a:latin typeface="Lora Bold"/>
              </a:rPr>
              <a:t> und </a:t>
            </a:r>
            <a:r>
              <a:rPr lang="en-US" sz="2400" dirty="0" err="1">
                <a:latin typeface="Lora Bold"/>
              </a:rPr>
              <a:t>Leitung</a:t>
            </a:r>
            <a:endParaRPr lang="en-US" sz="2400" dirty="0">
              <a:latin typeface="Lora Bold"/>
            </a:endParaRPr>
          </a:p>
          <a:p>
            <a:pPr algn="just">
              <a:lnSpc>
                <a:spcPts val="5120"/>
              </a:lnSpc>
              <a:spcBef>
                <a:spcPct val="0"/>
              </a:spcBef>
            </a:pPr>
            <a:r>
              <a:rPr lang="en-US" sz="2400" dirty="0">
                <a:solidFill>
                  <a:srgbClr val="BD1710"/>
                </a:solidFill>
                <a:latin typeface="Lora Bold"/>
              </a:rPr>
              <a:t>Naya Yousef: </a:t>
            </a:r>
            <a:r>
              <a:rPr lang="en-US" sz="2400" dirty="0" err="1">
                <a:latin typeface="Lora Bold"/>
              </a:rPr>
              <a:t>Notenschreiberin</a:t>
            </a:r>
            <a:endParaRPr lang="en-US" sz="2400" dirty="0">
              <a:latin typeface="Lora Bold"/>
            </a:endParaRPr>
          </a:p>
          <a:p>
            <a:pPr algn="just">
              <a:lnSpc>
                <a:spcPts val="5120"/>
              </a:lnSpc>
              <a:spcBef>
                <a:spcPct val="0"/>
              </a:spcBef>
            </a:pPr>
            <a:endParaRPr lang="en-US" sz="2400" dirty="0">
              <a:latin typeface="Lora Bold"/>
            </a:endParaRPr>
          </a:p>
          <a:p>
            <a:pPr algn="just">
              <a:lnSpc>
                <a:spcPts val="5120"/>
              </a:lnSpc>
              <a:spcBef>
                <a:spcPct val="0"/>
              </a:spcBef>
            </a:pPr>
            <a:r>
              <a:rPr lang="en-US" sz="2400" u="none" strike="noStrike" dirty="0">
                <a:solidFill>
                  <a:srgbClr val="000000"/>
                </a:solidFill>
                <a:latin typeface="Lora Bold"/>
              </a:rPr>
              <a:t>                              </a:t>
            </a:r>
          </a:p>
          <a:p>
            <a:pPr marL="0" lvl="0" indent="0" algn="just">
              <a:lnSpc>
                <a:spcPts val="5120"/>
              </a:lnSpc>
              <a:spcBef>
                <a:spcPct val="0"/>
              </a:spcBef>
            </a:pPr>
            <a:r>
              <a:rPr lang="en-US" sz="2400" u="none" strike="noStrike" dirty="0">
                <a:solidFill>
                  <a:srgbClr val="000000"/>
                </a:solidFill>
                <a:latin typeface="Lora Bold"/>
              </a:rPr>
              <a:t>                                     </a:t>
            </a:r>
          </a:p>
        </p:txBody>
      </p:sp>
      <p:sp>
        <p:nvSpPr>
          <p:cNvPr id="12" name="Textfeld 11">
            <a:extLst>
              <a:ext uri="{FF2B5EF4-FFF2-40B4-BE49-F238E27FC236}">
                <a16:creationId xmlns:a16="http://schemas.microsoft.com/office/drawing/2014/main" id="{A0D51D9E-432E-57DB-481E-C93C430BC211}"/>
              </a:ext>
            </a:extLst>
          </p:cNvPr>
          <p:cNvSpPr txBox="1"/>
          <p:nvPr/>
        </p:nvSpPr>
        <p:spPr>
          <a:xfrm>
            <a:off x="381000" y="4469506"/>
            <a:ext cx="6934200" cy="5346977"/>
          </a:xfrm>
          <a:prstGeom prst="rect">
            <a:avLst/>
          </a:prstGeom>
          <a:noFill/>
        </p:spPr>
        <p:txBody>
          <a:bodyPr wrap="square" rtlCol="0">
            <a:spAutoFit/>
          </a:bodyPr>
          <a:lstStyle/>
          <a:p>
            <a:pPr>
              <a:lnSpc>
                <a:spcPct val="107000"/>
              </a:lnSpc>
              <a:spcAft>
                <a:spcPts val="800"/>
              </a:spcAft>
            </a:pPr>
            <a:r>
              <a:rPr lang="en-US" sz="2400" dirty="0">
                <a:solidFill>
                  <a:srgbClr val="BD1710"/>
                </a:solidFill>
                <a:latin typeface="Lora Bold"/>
              </a:rPr>
              <a:t>Carole Maria - </a:t>
            </a:r>
            <a:r>
              <a:rPr lang="en-US" sz="2400" dirty="0" err="1">
                <a:latin typeface="Lora Bold"/>
              </a:rPr>
              <a:t>Geige</a:t>
            </a:r>
            <a:endParaRPr lang="de-DE" sz="2400" dirty="0">
              <a:latin typeface="Lora Bold"/>
            </a:endParaRPr>
          </a:p>
          <a:p>
            <a:pPr>
              <a:lnSpc>
                <a:spcPct val="107000"/>
              </a:lnSpc>
              <a:spcAft>
                <a:spcPts val="800"/>
              </a:spcAft>
            </a:pPr>
            <a:r>
              <a:rPr lang="de-DE" sz="2400" dirty="0" err="1">
                <a:solidFill>
                  <a:srgbClr val="BD1710"/>
                </a:solidFill>
                <a:latin typeface="Lora Bold"/>
              </a:rPr>
              <a:t>Ghazal</a:t>
            </a:r>
            <a:r>
              <a:rPr lang="de-DE" sz="2400" dirty="0">
                <a:solidFill>
                  <a:srgbClr val="BD1710"/>
                </a:solidFill>
                <a:latin typeface="Lora Bold"/>
              </a:rPr>
              <a:t> Sinjar - </a:t>
            </a:r>
            <a:r>
              <a:rPr lang="de-DE" sz="2400" dirty="0">
                <a:latin typeface="Lora Bold"/>
              </a:rPr>
              <a:t>Cello</a:t>
            </a:r>
            <a:r>
              <a:rPr lang="de-DE" sz="2400" dirty="0">
                <a:solidFill>
                  <a:srgbClr val="BD1710"/>
                </a:solidFill>
                <a:latin typeface="Lora Bold"/>
              </a:rPr>
              <a:t> </a:t>
            </a:r>
          </a:p>
          <a:p>
            <a:pPr>
              <a:lnSpc>
                <a:spcPct val="107000"/>
              </a:lnSpc>
              <a:spcAft>
                <a:spcPts val="800"/>
              </a:spcAft>
            </a:pPr>
            <a:r>
              <a:rPr lang="en-US" sz="2400" dirty="0">
                <a:solidFill>
                  <a:srgbClr val="BD1710"/>
                </a:solidFill>
                <a:latin typeface="Lora Bold"/>
              </a:rPr>
              <a:t>Majd </a:t>
            </a:r>
            <a:r>
              <a:rPr lang="en-US" sz="2400" dirty="0" err="1">
                <a:solidFill>
                  <a:srgbClr val="BD1710"/>
                </a:solidFill>
                <a:latin typeface="Lora Bold"/>
              </a:rPr>
              <a:t>Naamo</a:t>
            </a:r>
            <a:r>
              <a:rPr lang="en-US" sz="2400" dirty="0">
                <a:solidFill>
                  <a:srgbClr val="BD1710"/>
                </a:solidFill>
                <a:latin typeface="Lora Bold"/>
              </a:rPr>
              <a:t> - </a:t>
            </a:r>
            <a:r>
              <a:rPr lang="en-US" sz="2400" dirty="0" err="1">
                <a:latin typeface="Lora Bold"/>
              </a:rPr>
              <a:t>Bassgitarre</a:t>
            </a:r>
            <a:endParaRPr lang="de-DE" sz="2400" dirty="0">
              <a:latin typeface="Lora Bold"/>
            </a:endParaRPr>
          </a:p>
          <a:p>
            <a:pPr>
              <a:lnSpc>
                <a:spcPct val="107000"/>
              </a:lnSpc>
              <a:spcAft>
                <a:spcPts val="800"/>
              </a:spcAft>
            </a:pPr>
            <a:r>
              <a:rPr lang="en-US" sz="2400" dirty="0">
                <a:solidFill>
                  <a:srgbClr val="BD1710"/>
                </a:solidFill>
                <a:latin typeface="Lora Bold"/>
              </a:rPr>
              <a:t>Michael Khoury - </a:t>
            </a:r>
            <a:r>
              <a:rPr lang="en-US" sz="2400" dirty="0" err="1">
                <a:latin typeface="Lora Bold"/>
              </a:rPr>
              <a:t>Gitarre</a:t>
            </a:r>
            <a:endParaRPr lang="de-DE" sz="2400" dirty="0">
              <a:latin typeface="Lora Bold"/>
            </a:endParaRPr>
          </a:p>
          <a:p>
            <a:pPr>
              <a:lnSpc>
                <a:spcPct val="107000"/>
              </a:lnSpc>
              <a:spcAft>
                <a:spcPts val="800"/>
              </a:spcAft>
            </a:pPr>
            <a:r>
              <a:rPr lang="en-US" sz="2400" dirty="0">
                <a:solidFill>
                  <a:srgbClr val="BD1710"/>
                </a:solidFill>
                <a:latin typeface="Lora Bold"/>
              </a:rPr>
              <a:t>Naya Youssef - </a:t>
            </a:r>
            <a:r>
              <a:rPr lang="en-US" sz="2400" dirty="0" err="1">
                <a:latin typeface="Lora Bold"/>
              </a:rPr>
              <a:t>Gei﻿ge</a:t>
            </a:r>
            <a:endParaRPr lang="de-DE" sz="2400" dirty="0">
              <a:latin typeface="Lora Bold"/>
            </a:endParaRPr>
          </a:p>
          <a:p>
            <a:pPr>
              <a:lnSpc>
                <a:spcPct val="107000"/>
              </a:lnSpc>
              <a:spcAft>
                <a:spcPts val="800"/>
              </a:spcAft>
            </a:pPr>
            <a:r>
              <a:rPr lang="de-DE" sz="2400" dirty="0">
                <a:solidFill>
                  <a:srgbClr val="BD1710"/>
                </a:solidFill>
                <a:latin typeface="Lora Bold"/>
              </a:rPr>
              <a:t>Noelle Maria - </a:t>
            </a:r>
            <a:r>
              <a:rPr lang="de-DE" sz="2400" dirty="0">
                <a:latin typeface="Lora Bold"/>
              </a:rPr>
              <a:t>Klarinette </a:t>
            </a:r>
          </a:p>
          <a:p>
            <a:pPr>
              <a:lnSpc>
                <a:spcPct val="107000"/>
              </a:lnSpc>
              <a:spcAft>
                <a:spcPts val="800"/>
              </a:spcAft>
            </a:pPr>
            <a:r>
              <a:rPr lang="en-US" sz="2400" dirty="0">
                <a:solidFill>
                  <a:srgbClr val="BD1710"/>
                </a:solidFill>
                <a:latin typeface="Lora Bold"/>
              </a:rPr>
              <a:t>Nour Hares - </a:t>
            </a:r>
            <a:r>
              <a:rPr lang="en-US" sz="2400" dirty="0" err="1">
                <a:latin typeface="Lora Bold"/>
              </a:rPr>
              <a:t>Geige</a:t>
            </a:r>
            <a:endParaRPr lang="de-DE" sz="2400" dirty="0">
              <a:latin typeface="Lora Bold"/>
            </a:endParaRPr>
          </a:p>
          <a:p>
            <a:pPr>
              <a:lnSpc>
                <a:spcPct val="107000"/>
              </a:lnSpc>
              <a:spcAft>
                <a:spcPts val="800"/>
              </a:spcAft>
            </a:pPr>
            <a:r>
              <a:rPr lang="de-DE" sz="2400" dirty="0">
                <a:solidFill>
                  <a:srgbClr val="BD1710"/>
                </a:solidFill>
                <a:latin typeface="Lora Bold"/>
              </a:rPr>
              <a:t>Sarah Sinjar - </a:t>
            </a:r>
            <a:r>
              <a:rPr lang="de-DE" sz="2400" dirty="0" err="1">
                <a:latin typeface="Lora Bold"/>
              </a:rPr>
              <a:t>Contrabass</a:t>
            </a:r>
            <a:r>
              <a:rPr lang="de-DE" sz="2400" dirty="0">
                <a:latin typeface="Lora Bold"/>
              </a:rPr>
              <a:t> </a:t>
            </a:r>
          </a:p>
          <a:p>
            <a:pPr>
              <a:lnSpc>
                <a:spcPct val="107000"/>
              </a:lnSpc>
              <a:spcAft>
                <a:spcPts val="800"/>
              </a:spcAft>
            </a:pPr>
            <a:r>
              <a:rPr lang="en-US" sz="2400" dirty="0" err="1">
                <a:solidFill>
                  <a:srgbClr val="BD1710"/>
                </a:solidFill>
                <a:latin typeface="Lora Bold"/>
              </a:rPr>
              <a:t>Wadee</a:t>
            </a:r>
            <a:r>
              <a:rPr lang="en-US" sz="2400" dirty="0">
                <a:solidFill>
                  <a:srgbClr val="BD1710"/>
                </a:solidFill>
                <a:latin typeface="Lora Bold"/>
              </a:rPr>
              <a:t> </a:t>
            </a:r>
            <a:r>
              <a:rPr lang="en-US" sz="2400" dirty="0" err="1">
                <a:solidFill>
                  <a:srgbClr val="BD1710"/>
                </a:solidFill>
                <a:latin typeface="Lora Bold"/>
              </a:rPr>
              <a:t>Alghazi</a:t>
            </a:r>
            <a:r>
              <a:rPr lang="en-US" sz="2400" dirty="0">
                <a:solidFill>
                  <a:srgbClr val="BD1710"/>
                </a:solidFill>
                <a:latin typeface="Lora Bold"/>
              </a:rPr>
              <a:t> - </a:t>
            </a:r>
            <a:r>
              <a:rPr lang="en-US" sz="2400" dirty="0">
                <a:latin typeface="Lora Bold"/>
              </a:rPr>
              <a:t>Percussion</a:t>
            </a:r>
            <a:endParaRPr lang="de-DE" sz="2400" dirty="0">
              <a:latin typeface="Lora Bold"/>
            </a:endParaRPr>
          </a:p>
          <a:p>
            <a:pPr>
              <a:lnSpc>
                <a:spcPct val="107000"/>
              </a:lnSpc>
              <a:spcAft>
                <a:spcPts val="800"/>
              </a:spcAft>
            </a:pPr>
            <a:r>
              <a:rPr lang="en-US" sz="2400" dirty="0">
                <a:solidFill>
                  <a:srgbClr val="BD1710"/>
                </a:solidFill>
                <a:latin typeface="Lora Bold"/>
              </a:rPr>
              <a:t>Youssef Khawam - </a:t>
            </a:r>
            <a:r>
              <a:rPr lang="en-US" sz="2400" dirty="0">
                <a:latin typeface="Lora Bold"/>
              </a:rPr>
              <a:t>Klavier</a:t>
            </a:r>
            <a:endParaRPr lang="de-DE" sz="2400" dirty="0">
              <a:latin typeface="Lora Bold"/>
            </a:endParaRPr>
          </a:p>
          <a:p>
            <a:endParaRPr lang="de-DE" dirty="0"/>
          </a:p>
        </p:txBody>
      </p:sp>
      <p:sp>
        <p:nvSpPr>
          <p:cNvPr id="13" name="Textfeld 12">
            <a:extLst>
              <a:ext uri="{FF2B5EF4-FFF2-40B4-BE49-F238E27FC236}">
                <a16:creationId xmlns:a16="http://schemas.microsoft.com/office/drawing/2014/main" id="{ABCBD835-B6CF-D27F-7653-1B46F9870198}"/>
              </a:ext>
            </a:extLst>
          </p:cNvPr>
          <p:cNvSpPr txBox="1"/>
          <p:nvPr/>
        </p:nvSpPr>
        <p:spPr>
          <a:xfrm>
            <a:off x="8418250" y="3314700"/>
            <a:ext cx="3124200" cy="5346977"/>
          </a:xfrm>
          <a:prstGeom prst="rect">
            <a:avLst/>
          </a:prstGeom>
          <a:noFill/>
        </p:spPr>
        <p:txBody>
          <a:bodyPr wrap="square" rtlCol="0">
            <a:spAutoFit/>
          </a:bodyPr>
          <a:lstStyle/>
          <a:p>
            <a:pPr>
              <a:lnSpc>
                <a:spcPct val="107000"/>
              </a:lnSpc>
              <a:spcAft>
                <a:spcPts val="800"/>
              </a:spcAft>
            </a:pPr>
            <a:r>
              <a:rPr lang="de-DE" sz="2400" dirty="0">
                <a:solidFill>
                  <a:srgbClr val="BD1710"/>
                </a:solidFill>
                <a:latin typeface="Lora Bold"/>
              </a:rPr>
              <a:t>Armando </a:t>
            </a:r>
            <a:r>
              <a:rPr lang="de-DE" sz="2400" dirty="0" err="1">
                <a:solidFill>
                  <a:srgbClr val="BD1710"/>
                </a:solidFill>
                <a:latin typeface="Lora Bold"/>
              </a:rPr>
              <a:t>Saadeh</a:t>
            </a:r>
            <a:endParaRPr lang="de-DE" sz="2400" dirty="0">
              <a:solidFill>
                <a:srgbClr val="BD1710"/>
              </a:solidFill>
              <a:latin typeface="Lora Bold"/>
            </a:endParaRPr>
          </a:p>
          <a:p>
            <a:pPr>
              <a:lnSpc>
                <a:spcPct val="107000"/>
              </a:lnSpc>
              <a:spcAft>
                <a:spcPts val="800"/>
              </a:spcAft>
            </a:pPr>
            <a:r>
              <a:rPr lang="en-US" sz="2400" dirty="0">
                <a:solidFill>
                  <a:srgbClr val="BD1710"/>
                </a:solidFill>
                <a:latin typeface="Lora Bold"/>
              </a:rPr>
              <a:t>Bashar </a:t>
            </a:r>
            <a:r>
              <a:rPr lang="en-US" sz="2400" dirty="0" err="1">
                <a:solidFill>
                  <a:srgbClr val="BD1710"/>
                </a:solidFill>
                <a:latin typeface="Lora Bold"/>
              </a:rPr>
              <a:t>Yateem</a:t>
            </a:r>
            <a:endParaRPr lang="de-DE" sz="2400" dirty="0">
              <a:solidFill>
                <a:srgbClr val="BD1710"/>
              </a:solidFill>
              <a:latin typeface="Lora Bold"/>
            </a:endParaRPr>
          </a:p>
          <a:p>
            <a:pPr>
              <a:lnSpc>
                <a:spcPct val="107000"/>
              </a:lnSpc>
              <a:spcAft>
                <a:spcPts val="800"/>
              </a:spcAft>
            </a:pPr>
            <a:r>
              <a:rPr lang="en-US" sz="2400" dirty="0">
                <a:solidFill>
                  <a:srgbClr val="BD1710"/>
                </a:solidFill>
                <a:latin typeface="Lora Bold"/>
              </a:rPr>
              <a:t>Bassel </a:t>
            </a:r>
            <a:r>
              <a:rPr lang="en-US" sz="2400" dirty="0" err="1">
                <a:solidFill>
                  <a:srgbClr val="BD1710"/>
                </a:solidFill>
                <a:latin typeface="Lora Bold"/>
              </a:rPr>
              <a:t>Yateem</a:t>
            </a:r>
            <a:endParaRPr lang="en-US" sz="2400" dirty="0">
              <a:solidFill>
                <a:srgbClr val="BD1710"/>
              </a:solidFill>
              <a:latin typeface="Lora Bold"/>
            </a:endParaRPr>
          </a:p>
          <a:p>
            <a:pPr>
              <a:lnSpc>
                <a:spcPct val="107000"/>
              </a:lnSpc>
              <a:spcAft>
                <a:spcPts val="800"/>
              </a:spcAft>
            </a:pPr>
            <a:r>
              <a:rPr lang="en-US" sz="2400" dirty="0">
                <a:solidFill>
                  <a:srgbClr val="BD1710"/>
                </a:solidFill>
                <a:latin typeface="Lora Bold"/>
              </a:rPr>
              <a:t>Carole </a:t>
            </a:r>
            <a:r>
              <a:rPr lang="en-US" sz="2400" dirty="0" err="1">
                <a:solidFill>
                  <a:srgbClr val="BD1710"/>
                </a:solidFill>
                <a:latin typeface="Lora Bold"/>
              </a:rPr>
              <a:t>Rezik</a:t>
            </a:r>
            <a:r>
              <a:rPr lang="en-US" sz="2400" dirty="0">
                <a:solidFill>
                  <a:srgbClr val="BD1710"/>
                </a:solidFill>
                <a:latin typeface="Lora Bold"/>
              </a:rPr>
              <a:t> </a:t>
            </a:r>
            <a:endParaRPr lang="de-DE" sz="2400" dirty="0">
              <a:solidFill>
                <a:srgbClr val="BD1710"/>
              </a:solidFill>
              <a:latin typeface="Lora Bold"/>
            </a:endParaRPr>
          </a:p>
          <a:p>
            <a:pPr>
              <a:lnSpc>
                <a:spcPct val="107000"/>
              </a:lnSpc>
              <a:spcAft>
                <a:spcPts val="800"/>
              </a:spcAft>
            </a:pPr>
            <a:r>
              <a:rPr lang="de-DE" sz="2400" dirty="0">
                <a:solidFill>
                  <a:srgbClr val="BD1710"/>
                </a:solidFill>
                <a:latin typeface="Lora Bold"/>
              </a:rPr>
              <a:t>Christine </a:t>
            </a:r>
            <a:r>
              <a:rPr lang="de-DE" sz="2400" dirty="0" err="1">
                <a:solidFill>
                  <a:srgbClr val="BD1710"/>
                </a:solidFill>
                <a:latin typeface="Lora Bold"/>
              </a:rPr>
              <a:t>Mardo</a:t>
            </a:r>
            <a:endParaRPr lang="de-DE" sz="2400" dirty="0">
              <a:solidFill>
                <a:srgbClr val="BD1710"/>
              </a:solidFill>
              <a:latin typeface="Lora Bold"/>
            </a:endParaRPr>
          </a:p>
          <a:p>
            <a:pPr>
              <a:lnSpc>
                <a:spcPct val="107000"/>
              </a:lnSpc>
              <a:spcAft>
                <a:spcPts val="800"/>
              </a:spcAft>
            </a:pPr>
            <a:r>
              <a:rPr lang="en-US" sz="2400" dirty="0">
                <a:solidFill>
                  <a:srgbClr val="BD1710"/>
                </a:solidFill>
                <a:latin typeface="Lora Bold"/>
              </a:rPr>
              <a:t>Dona Hanoun</a:t>
            </a:r>
            <a:endParaRPr lang="de-DE" sz="2400" dirty="0">
              <a:solidFill>
                <a:srgbClr val="BD1710"/>
              </a:solidFill>
              <a:latin typeface="Lora Bold"/>
            </a:endParaRPr>
          </a:p>
          <a:p>
            <a:pPr>
              <a:lnSpc>
                <a:spcPct val="107000"/>
              </a:lnSpc>
              <a:spcAft>
                <a:spcPts val="800"/>
              </a:spcAft>
            </a:pPr>
            <a:r>
              <a:rPr lang="de-DE" sz="2400" dirty="0">
                <a:solidFill>
                  <a:srgbClr val="BD1710"/>
                </a:solidFill>
                <a:latin typeface="Lora Bold"/>
              </a:rPr>
              <a:t>Dona Maria </a:t>
            </a:r>
            <a:r>
              <a:rPr lang="de-DE" sz="2400" dirty="0" err="1">
                <a:solidFill>
                  <a:srgbClr val="BD1710"/>
                </a:solidFill>
                <a:latin typeface="Lora Bold"/>
              </a:rPr>
              <a:t>Hanoun</a:t>
            </a:r>
            <a:endParaRPr lang="de-DE" sz="2400" dirty="0">
              <a:solidFill>
                <a:srgbClr val="BD1710"/>
              </a:solidFill>
              <a:latin typeface="Lora Bold"/>
            </a:endParaRPr>
          </a:p>
          <a:p>
            <a:pPr>
              <a:lnSpc>
                <a:spcPct val="107000"/>
              </a:lnSpc>
              <a:spcAft>
                <a:spcPts val="800"/>
              </a:spcAft>
            </a:pPr>
            <a:r>
              <a:rPr lang="en-US" sz="2400" dirty="0">
                <a:solidFill>
                  <a:srgbClr val="BD1710"/>
                </a:solidFill>
                <a:latin typeface="Lora Bold"/>
              </a:rPr>
              <a:t>George </a:t>
            </a:r>
            <a:r>
              <a:rPr lang="en-US" sz="2400" dirty="0" err="1">
                <a:solidFill>
                  <a:srgbClr val="BD1710"/>
                </a:solidFill>
                <a:latin typeface="Lora Bold"/>
              </a:rPr>
              <a:t>Alizrai</a:t>
            </a:r>
            <a:endParaRPr lang="de-DE" sz="2400" dirty="0">
              <a:solidFill>
                <a:srgbClr val="BD1710"/>
              </a:solidFill>
              <a:latin typeface="Lora Bold"/>
            </a:endParaRPr>
          </a:p>
          <a:p>
            <a:pPr>
              <a:lnSpc>
                <a:spcPct val="107000"/>
              </a:lnSpc>
              <a:spcAft>
                <a:spcPts val="800"/>
              </a:spcAft>
            </a:pPr>
            <a:r>
              <a:rPr lang="en-US" sz="2400" dirty="0">
                <a:solidFill>
                  <a:srgbClr val="BD1710"/>
                </a:solidFill>
                <a:latin typeface="Lora Bold"/>
              </a:rPr>
              <a:t>Grace Abou Saada</a:t>
            </a:r>
            <a:endParaRPr lang="de-DE" sz="2400" dirty="0">
              <a:solidFill>
                <a:srgbClr val="BD1710"/>
              </a:solidFill>
              <a:latin typeface="Lora Bold"/>
            </a:endParaRPr>
          </a:p>
          <a:p>
            <a:pPr>
              <a:lnSpc>
                <a:spcPct val="107000"/>
              </a:lnSpc>
              <a:spcAft>
                <a:spcPts val="800"/>
              </a:spcAft>
            </a:pPr>
            <a:r>
              <a:rPr lang="en-US" sz="2400" dirty="0">
                <a:solidFill>
                  <a:srgbClr val="BD1710"/>
                </a:solidFill>
                <a:latin typeface="Lora Bold"/>
              </a:rPr>
              <a:t>Hala Hakim</a:t>
            </a:r>
            <a:endParaRPr lang="de-DE" sz="2400" dirty="0">
              <a:solidFill>
                <a:srgbClr val="BD1710"/>
              </a:solidFill>
              <a:latin typeface="Lora Bold"/>
            </a:endParaRPr>
          </a:p>
          <a:p>
            <a:endParaRPr lang="de-DE" dirty="0"/>
          </a:p>
        </p:txBody>
      </p:sp>
      <p:sp>
        <p:nvSpPr>
          <p:cNvPr id="14" name="Textfeld 13">
            <a:extLst>
              <a:ext uri="{FF2B5EF4-FFF2-40B4-BE49-F238E27FC236}">
                <a16:creationId xmlns:a16="http://schemas.microsoft.com/office/drawing/2014/main" id="{516AB241-2296-208D-7F32-1342A1357125}"/>
              </a:ext>
            </a:extLst>
          </p:cNvPr>
          <p:cNvSpPr txBox="1"/>
          <p:nvPr/>
        </p:nvSpPr>
        <p:spPr>
          <a:xfrm>
            <a:off x="11963400" y="3314700"/>
            <a:ext cx="3276600" cy="5346977"/>
          </a:xfrm>
          <a:prstGeom prst="rect">
            <a:avLst/>
          </a:prstGeom>
          <a:noFill/>
        </p:spPr>
        <p:txBody>
          <a:bodyPr wrap="square" rtlCol="0">
            <a:spAutoFit/>
          </a:bodyPr>
          <a:lstStyle/>
          <a:p>
            <a:pPr>
              <a:lnSpc>
                <a:spcPct val="107000"/>
              </a:lnSpc>
              <a:spcAft>
                <a:spcPts val="800"/>
              </a:spcAft>
            </a:pPr>
            <a:r>
              <a:rPr lang="en-US" sz="2400" dirty="0">
                <a:solidFill>
                  <a:srgbClr val="BD1710"/>
                </a:solidFill>
                <a:latin typeface="Lora Bold"/>
              </a:rPr>
              <a:t>Hanna </a:t>
            </a:r>
            <a:r>
              <a:rPr lang="en-US" sz="2400" dirty="0" err="1">
                <a:solidFill>
                  <a:srgbClr val="BD1710"/>
                </a:solidFill>
                <a:latin typeface="Lora Bold"/>
              </a:rPr>
              <a:t>Hanna</a:t>
            </a:r>
            <a:endParaRPr lang="de-DE" sz="2400" dirty="0">
              <a:solidFill>
                <a:srgbClr val="BD1710"/>
              </a:solidFill>
              <a:latin typeface="Lora Bold"/>
            </a:endParaRPr>
          </a:p>
          <a:p>
            <a:pPr>
              <a:lnSpc>
                <a:spcPct val="107000"/>
              </a:lnSpc>
              <a:spcAft>
                <a:spcPts val="800"/>
              </a:spcAft>
            </a:pPr>
            <a:r>
              <a:rPr lang="de-DE" sz="2400" dirty="0">
                <a:solidFill>
                  <a:srgbClr val="BD1710"/>
                </a:solidFill>
                <a:latin typeface="Lora Bold"/>
              </a:rPr>
              <a:t>Ibrahim Samara</a:t>
            </a:r>
          </a:p>
          <a:p>
            <a:pPr>
              <a:lnSpc>
                <a:spcPct val="107000"/>
              </a:lnSpc>
              <a:spcAft>
                <a:spcPts val="800"/>
              </a:spcAft>
            </a:pPr>
            <a:r>
              <a:rPr lang="en-US" sz="2400" dirty="0">
                <a:solidFill>
                  <a:srgbClr val="BD1710"/>
                </a:solidFill>
                <a:latin typeface="Lora Bold"/>
              </a:rPr>
              <a:t>John </a:t>
            </a:r>
            <a:r>
              <a:rPr lang="en-US" sz="2400" dirty="0" err="1">
                <a:solidFill>
                  <a:srgbClr val="BD1710"/>
                </a:solidFill>
                <a:latin typeface="Lora Bold"/>
              </a:rPr>
              <a:t>Bassissa</a:t>
            </a:r>
            <a:endParaRPr lang="de-DE" sz="2400" dirty="0">
              <a:solidFill>
                <a:srgbClr val="BD1710"/>
              </a:solidFill>
              <a:latin typeface="Lora Bold"/>
            </a:endParaRPr>
          </a:p>
          <a:p>
            <a:pPr>
              <a:lnSpc>
                <a:spcPct val="107000"/>
              </a:lnSpc>
              <a:spcAft>
                <a:spcPts val="800"/>
              </a:spcAft>
            </a:pPr>
            <a:r>
              <a:rPr lang="de-DE" sz="2400" dirty="0">
                <a:solidFill>
                  <a:srgbClr val="BD1710"/>
                </a:solidFill>
                <a:latin typeface="Lora Bold"/>
              </a:rPr>
              <a:t>Joni </a:t>
            </a:r>
            <a:r>
              <a:rPr lang="de-DE" sz="2400" dirty="0" err="1">
                <a:solidFill>
                  <a:srgbClr val="BD1710"/>
                </a:solidFill>
                <a:latin typeface="Lora Bold"/>
              </a:rPr>
              <a:t>Saadeh</a:t>
            </a:r>
            <a:endParaRPr lang="de-DE" sz="2400" dirty="0">
              <a:solidFill>
                <a:srgbClr val="BD1710"/>
              </a:solidFill>
              <a:latin typeface="Lora Bold"/>
            </a:endParaRPr>
          </a:p>
          <a:p>
            <a:pPr>
              <a:lnSpc>
                <a:spcPct val="107000"/>
              </a:lnSpc>
              <a:spcAft>
                <a:spcPts val="800"/>
              </a:spcAft>
            </a:pPr>
            <a:r>
              <a:rPr lang="de-DE" sz="2400" dirty="0" err="1">
                <a:solidFill>
                  <a:srgbClr val="BD1710"/>
                </a:solidFill>
                <a:latin typeface="Lora Bold"/>
              </a:rPr>
              <a:t>Juselle</a:t>
            </a:r>
            <a:r>
              <a:rPr lang="de-DE" sz="2400" dirty="0">
                <a:solidFill>
                  <a:srgbClr val="BD1710"/>
                </a:solidFill>
                <a:latin typeface="Lora Bold"/>
              </a:rPr>
              <a:t> </a:t>
            </a:r>
            <a:r>
              <a:rPr lang="de-DE" sz="2400" dirty="0" err="1">
                <a:solidFill>
                  <a:srgbClr val="BD1710"/>
                </a:solidFill>
                <a:latin typeface="Lora Bold"/>
              </a:rPr>
              <a:t>Fares</a:t>
            </a:r>
            <a:endParaRPr lang="de-DE" sz="2400" dirty="0">
              <a:solidFill>
                <a:srgbClr val="BD1710"/>
              </a:solidFill>
              <a:latin typeface="Lora Bold"/>
            </a:endParaRPr>
          </a:p>
          <a:p>
            <a:pPr>
              <a:lnSpc>
                <a:spcPct val="107000"/>
              </a:lnSpc>
              <a:spcAft>
                <a:spcPts val="800"/>
              </a:spcAft>
            </a:pPr>
            <a:r>
              <a:rPr lang="de-DE" sz="2400" dirty="0">
                <a:solidFill>
                  <a:srgbClr val="BD1710"/>
                </a:solidFill>
                <a:latin typeface="Lora Bold"/>
              </a:rPr>
              <a:t>Karim </a:t>
            </a:r>
            <a:r>
              <a:rPr lang="de-DE" sz="2400" dirty="0" err="1">
                <a:solidFill>
                  <a:srgbClr val="BD1710"/>
                </a:solidFill>
                <a:latin typeface="Lora Bold"/>
              </a:rPr>
              <a:t>Mardo</a:t>
            </a:r>
            <a:endParaRPr lang="de-DE" sz="2400" dirty="0">
              <a:solidFill>
                <a:srgbClr val="BD1710"/>
              </a:solidFill>
              <a:latin typeface="Lora Bold"/>
            </a:endParaRPr>
          </a:p>
          <a:p>
            <a:pPr>
              <a:lnSpc>
                <a:spcPct val="107000"/>
              </a:lnSpc>
              <a:spcAft>
                <a:spcPts val="800"/>
              </a:spcAft>
            </a:pPr>
            <a:r>
              <a:rPr lang="en-US" sz="2400" dirty="0">
                <a:solidFill>
                  <a:srgbClr val="BD1710"/>
                </a:solidFill>
                <a:latin typeface="Lora Bold"/>
              </a:rPr>
              <a:t>Madeleine Maria</a:t>
            </a:r>
            <a:endParaRPr lang="de-DE" sz="2400" dirty="0">
              <a:solidFill>
                <a:srgbClr val="BD1710"/>
              </a:solidFill>
              <a:latin typeface="Lora Bold"/>
            </a:endParaRPr>
          </a:p>
          <a:p>
            <a:pPr>
              <a:lnSpc>
                <a:spcPct val="107000"/>
              </a:lnSpc>
              <a:spcAft>
                <a:spcPts val="800"/>
              </a:spcAft>
            </a:pPr>
            <a:r>
              <a:rPr lang="de-DE" sz="2400" dirty="0">
                <a:solidFill>
                  <a:srgbClr val="BD1710"/>
                </a:solidFill>
                <a:latin typeface="Lora Bold"/>
              </a:rPr>
              <a:t>Majd Salman </a:t>
            </a:r>
          </a:p>
          <a:p>
            <a:pPr>
              <a:lnSpc>
                <a:spcPct val="107000"/>
              </a:lnSpc>
              <a:spcAft>
                <a:spcPts val="800"/>
              </a:spcAft>
            </a:pPr>
            <a:r>
              <a:rPr lang="en-US" sz="2400" dirty="0">
                <a:solidFill>
                  <a:srgbClr val="BD1710"/>
                </a:solidFill>
                <a:latin typeface="Lora Bold"/>
              </a:rPr>
              <a:t>Mariette Mardini</a:t>
            </a:r>
            <a:endParaRPr lang="de-DE" sz="2400" dirty="0">
              <a:solidFill>
                <a:srgbClr val="BD1710"/>
              </a:solidFill>
              <a:latin typeface="Lora Bold"/>
            </a:endParaRPr>
          </a:p>
          <a:p>
            <a:pPr>
              <a:lnSpc>
                <a:spcPct val="107000"/>
              </a:lnSpc>
              <a:spcAft>
                <a:spcPts val="800"/>
              </a:spcAft>
            </a:pPr>
            <a:r>
              <a:rPr lang="en-US" sz="2400" dirty="0">
                <a:solidFill>
                  <a:srgbClr val="BD1710"/>
                </a:solidFill>
                <a:latin typeface="Lora Bold"/>
              </a:rPr>
              <a:t>Marina Deeb</a:t>
            </a:r>
            <a:endParaRPr lang="de-DE" sz="2400" dirty="0">
              <a:solidFill>
                <a:srgbClr val="BD1710"/>
              </a:solidFill>
              <a:latin typeface="Lora Bold"/>
            </a:endParaRPr>
          </a:p>
          <a:p>
            <a:endParaRPr lang="de-DE" dirty="0"/>
          </a:p>
        </p:txBody>
      </p:sp>
      <p:sp>
        <p:nvSpPr>
          <p:cNvPr id="15" name="Textfeld 14">
            <a:extLst>
              <a:ext uri="{FF2B5EF4-FFF2-40B4-BE49-F238E27FC236}">
                <a16:creationId xmlns:a16="http://schemas.microsoft.com/office/drawing/2014/main" id="{479A6471-1894-9B6A-1E8F-2B7B829B4D7F}"/>
              </a:ext>
            </a:extLst>
          </p:cNvPr>
          <p:cNvSpPr txBox="1"/>
          <p:nvPr/>
        </p:nvSpPr>
        <p:spPr>
          <a:xfrm>
            <a:off x="14973300" y="3314700"/>
            <a:ext cx="4953000" cy="4351448"/>
          </a:xfrm>
          <a:prstGeom prst="rect">
            <a:avLst/>
          </a:prstGeom>
          <a:noFill/>
        </p:spPr>
        <p:txBody>
          <a:bodyPr wrap="square" rtlCol="0">
            <a:spAutoFit/>
          </a:bodyPr>
          <a:lstStyle/>
          <a:p>
            <a:pPr>
              <a:lnSpc>
                <a:spcPct val="107000"/>
              </a:lnSpc>
              <a:spcAft>
                <a:spcPts val="800"/>
              </a:spcAft>
            </a:pPr>
            <a:r>
              <a:rPr lang="en-US" sz="2400" dirty="0">
                <a:solidFill>
                  <a:srgbClr val="BD1710"/>
                </a:solidFill>
                <a:latin typeface="Lora Bold"/>
              </a:rPr>
              <a:t>Michael Atmaj</a:t>
            </a:r>
            <a:endParaRPr lang="de-DE" sz="2400" dirty="0">
              <a:solidFill>
                <a:srgbClr val="BD1710"/>
              </a:solidFill>
              <a:latin typeface="Lora Bold"/>
            </a:endParaRPr>
          </a:p>
          <a:p>
            <a:pPr>
              <a:lnSpc>
                <a:spcPct val="107000"/>
              </a:lnSpc>
              <a:spcAft>
                <a:spcPts val="800"/>
              </a:spcAft>
            </a:pPr>
            <a:r>
              <a:rPr lang="en-US" sz="2400" dirty="0">
                <a:solidFill>
                  <a:srgbClr val="BD1710"/>
                </a:solidFill>
                <a:latin typeface="Lora Bold"/>
              </a:rPr>
              <a:t>Natalia </a:t>
            </a:r>
            <a:r>
              <a:rPr lang="en-US" sz="2400" dirty="0" err="1">
                <a:solidFill>
                  <a:srgbClr val="BD1710"/>
                </a:solidFill>
                <a:latin typeface="Lora Bold"/>
              </a:rPr>
              <a:t>Alghazi</a:t>
            </a:r>
            <a:endParaRPr lang="en-US" sz="2400" dirty="0">
              <a:solidFill>
                <a:srgbClr val="BD1710"/>
              </a:solidFill>
              <a:latin typeface="Lora Bold"/>
            </a:endParaRPr>
          </a:p>
          <a:p>
            <a:pPr>
              <a:lnSpc>
                <a:spcPct val="107000"/>
              </a:lnSpc>
              <a:spcAft>
                <a:spcPts val="800"/>
              </a:spcAft>
            </a:pPr>
            <a:r>
              <a:rPr lang="de-DE" sz="2400" dirty="0">
                <a:solidFill>
                  <a:srgbClr val="BD1710"/>
                </a:solidFill>
                <a:latin typeface="Lora Bold"/>
              </a:rPr>
              <a:t>Pamela Bali</a:t>
            </a:r>
          </a:p>
          <a:p>
            <a:pPr>
              <a:lnSpc>
                <a:spcPct val="107000"/>
              </a:lnSpc>
              <a:spcAft>
                <a:spcPts val="800"/>
              </a:spcAft>
            </a:pPr>
            <a:r>
              <a:rPr lang="de-DE" sz="2400" dirty="0" err="1">
                <a:solidFill>
                  <a:srgbClr val="BD1710"/>
                </a:solidFill>
                <a:latin typeface="Lora Bold"/>
              </a:rPr>
              <a:t>Qusai</a:t>
            </a:r>
            <a:r>
              <a:rPr lang="de-DE" sz="2400" dirty="0">
                <a:solidFill>
                  <a:srgbClr val="BD1710"/>
                </a:solidFill>
                <a:latin typeface="Lora Bold"/>
              </a:rPr>
              <a:t> </a:t>
            </a:r>
            <a:r>
              <a:rPr lang="de-DE" sz="2400" dirty="0" err="1">
                <a:solidFill>
                  <a:srgbClr val="BD1710"/>
                </a:solidFill>
                <a:latin typeface="Lora Bold"/>
              </a:rPr>
              <a:t>Gerges</a:t>
            </a:r>
            <a:r>
              <a:rPr lang="de-DE" sz="2400" dirty="0">
                <a:solidFill>
                  <a:srgbClr val="BD1710"/>
                </a:solidFill>
                <a:latin typeface="Lora Bold"/>
              </a:rPr>
              <a:t> </a:t>
            </a:r>
          </a:p>
          <a:p>
            <a:pPr>
              <a:lnSpc>
                <a:spcPct val="107000"/>
              </a:lnSpc>
              <a:spcAft>
                <a:spcPts val="800"/>
              </a:spcAft>
            </a:pPr>
            <a:r>
              <a:rPr lang="de-DE" sz="2400" dirty="0" err="1">
                <a:solidFill>
                  <a:srgbClr val="BD1710"/>
                </a:solidFill>
                <a:latin typeface="Lora Bold"/>
              </a:rPr>
              <a:t>Rafel</a:t>
            </a:r>
            <a:r>
              <a:rPr lang="de-DE" sz="2400" dirty="0">
                <a:solidFill>
                  <a:srgbClr val="BD1710"/>
                </a:solidFill>
                <a:latin typeface="Lora Bold"/>
              </a:rPr>
              <a:t> Azem Amanuel</a:t>
            </a:r>
          </a:p>
          <a:p>
            <a:pPr>
              <a:lnSpc>
                <a:spcPct val="107000"/>
              </a:lnSpc>
              <a:spcAft>
                <a:spcPts val="800"/>
              </a:spcAft>
            </a:pPr>
            <a:r>
              <a:rPr lang="de-DE" sz="2400" dirty="0" err="1">
                <a:solidFill>
                  <a:srgbClr val="BD1710"/>
                </a:solidFill>
                <a:latin typeface="Lora Bold"/>
              </a:rPr>
              <a:t>Remon</a:t>
            </a:r>
            <a:r>
              <a:rPr lang="de-DE" sz="2400" dirty="0">
                <a:solidFill>
                  <a:srgbClr val="BD1710"/>
                </a:solidFill>
                <a:latin typeface="Lora Bold"/>
              </a:rPr>
              <a:t> </a:t>
            </a:r>
            <a:r>
              <a:rPr lang="de-DE" sz="2400" dirty="0" err="1">
                <a:solidFill>
                  <a:srgbClr val="BD1710"/>
                </a:solidFill>
                <a:latin typeface="Lora Bold"/>
              </a:rPr>
              <a:t>Essac</a:t>
            </a:r>
            <a:r>
              <a:rPr lang="de-DE" sz="2400" dirty="0">
                <a:solidFill>
                  <a:srgbClr val="BD1710"/>
                </a:solidFill>
                <a:latin typeface="Lora Bold"/>
              </a:rPr>
              <a:t> </a:t>
            </a:r>
          </a:p>
          <a:p>
            <a:pPr>
              <a:lnSpc>
                <a:spcPct val="107000"/>
              </a:lnSpc>
              <a:spcAft>
                <a:spcPts val="800"/>
              </a:spcAft>
            </a:pPr>
            <a:r>
              <a:rPr lang="en-US" sz="2400" dirty="0">
                <a:solidFill>
                  <a:srgbClr val="BD1710"/>
                </a:solidFill>
                <a:latin typeface="Lora Bold"/>
              </a:rPr>
              <a:t>Rita Maria</a:t>
            </a:r>
            <a:endParaRPr lang="de-DE" sz="2400" dirty="0">
              <a:solidFill>
                <a:srgbClr val="BD1710"/>
              </a:solidFill>
              <a:latin typeface="Lora Bold"/>
            </a:endParaRPr>
          </a:p>
          <a:p>
            <a:pPr>
              <a:lnSpc>
                <a:spcPct val="107000"/>
              </a:lnSpc>
              <a:spcAft>
                <a:spcPts val="800"/>
              </a:spcAft>
            </a:pPr>
            <a:r>
              <a:rPr lang="en-US" sz="2400" dirty="0">
                <a:solidFill>
                  <a:srgbClr val="BD1710"/>
                </a:solidFill>
                <a:latin typeface="Lora Bold"/>
              </a:rPr>
              <a:t>Yazan </a:t>
            </a:r>
            <a:r>
              <a:rPr lang="en-US" sz="2400" dirty="0" err="1">
                <a:solidFill>
                  <a:srgbClr val="BD1710"/>
                </a:solidFill>
                <a:latin typeface="Lora Bold"/>
              </a:rPr>
              <a:t>Alatwan</a:t>
            </a:r>
            <a:endParaRPr lang="de-DE" sz="2400" dirty="0">
              <a:solidFill>
                <a:srgbClr val="BD1710"/>
              </a:solidFill>
              <a:latin typeface="Lora Bold"/>
            </a:endParaRPr>
          </a:p>
          <a:p>
            <a:endParaRPr lang="de-DE" dirty="0"/>
          </a:p>
        </p:txBody>
      </p:sp>
      <p:sp>
        <p:nvSpPr>
          <p:cNvPr id="16" name="Textfeld 15">
            <a:extLst>
              <a:ext uri="{FF2B5EF4-FFF2-40B4-BE49-F238E27FC236}">
                <a16:creationId xmlns:a16="http://schemas.microsoft.com/office/drawing/2014/main" id="{BC9877E9-4FF4-D4E0-E6C9-EE8F472990D1}"/>
              </a:ext>
            </a:extLst>
          </p:cNvPr>
          <p:cNvSpPr txBox="1"/>
          <p:nvPr/>
        </p:nvSpPr>
        <p:spPr>
          <a:xfrm>
            <a:off x="12573000" y="2171700"/>
            <a:ext cx="4876800" cy="584775"/>
          </a:xfrm>
          <a:prstGeom prst="rect">
            <a:avLst/>
          </a:prstGeom>
          <a:noFill/>
        </p:spPr>
        <p:txBody>
          <a:bodyPr wrap="square" rtlCol="0">
            <a:spAutoFit/>
          </a:bodyPr>
          <a:lstStyle/>
          <a:p>
            <a:r>
              <a:rPr lang="de-DE" sz="3200" b="1" dirty="0"/>
              <a:t>Chor</a:t>
            </a:r>
          </a:p>
        </p:txBody>
      </p:sp>
      <p:sp>
        <p:nvSpPr>
          <p:cNvPr id="20" name="Freeform 2">
            <a:extLst>
              <a:ext uri="{FF2B5EF4-FFF2-40B4-BE49-F238E27FC236}">
                <a16:creationId xmlns:a16="http://schemas.microsoft.com/office/drawing/2014/main" id="{CD4D51C7-BCA7-5765-8D0C-3D265D91C477}"/>
              </a:ext>
            </a:extLst>
          </p:cNvPr>
          <p:cNvSpPr/>
          <p:nvPr/>
        </p:nvSpPr>
        <p:spPr>
          <a:xfrm>
            <a:off x="8153400" y="114300"/>
            <a:ext cx="9767719" cy="1905000"/>
          </a:xfrm>
          <a:custGeom>
            <a:avLst/>
            <a:gdLst/>
            <a:ahLst/>
            <a:cxnLst/>
            <a:rect l="l" t="t" r="r" b="b"/>
            <a:pathLst>
              <a:path w="12050081" h="2366198">
                <a:moveTo>
                  <a:pt x="0" y="0"/>
                </a:moveTo>
                <a:lnTo>
                  <a:pt x="12050082" y="0"/>
                </a:lnTo>
                <a:lnTo>
                  <a:pt x="12050082" y="2366198"/>
                </a:lnTo>
                <a:lnTo>
                  <a:pt x="0" y="23661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21" name="Freeform 4">
            <a:extLst>
              <a:ext uri="{FF2B5EF4-FFF2-40B4-BE49-F238E27FC236}">
                <a16:creationId xmlns:a16="http://schemas.microsoft.com/office/drawing/2014/main" id="{3C62AD1C-3314-DE41-8D11-96BF3EBE545D}"/>
              </a:ext>
            </a:extLst>
          </p:cNvPr>
          <p:cNvSpPr/>
          <p:nvPr/>
        </p:nvSpPr>
        <p:spPr>
          <a:xfrm>
            <a:off x="15925800" y="7703270"/>
            <a:ext cx="1295400" cy="1258278"/>
          </a:xfrm>
          <a:custGeom>
            <a:avLst/>
            <a:gdLst/>
            <a:ahLst/>
            <a:cxnLst/>
            <a:rect l="l" t="t" r="r" b="b"/>
            <a:pathLst>
              <a:path w="3046653" h="3161248">
                <a:moveTo>
                  <a:pt x="0" y="0"/>
                </a:moveTo>
                <a:lnTo>
                  <a:pt x="3046653" y="0"/>
                </a:lnTo>
                <a:lnTo>
                  <a:pt x="3046653" y="3161248"/>
                </a:lnTo>
                <a:lnTo>
                  <a:pt x="0" y="3161248"/>
                </a:lnTo>
                <a:lnTo>
                  <a:pt x="0" y="0"/>
                </a:lnTo>
                <a:close/>
              </a:path>
            </a:pathLst>
          </a:custGeom>
          <a:blipFill>
            <a:blip r:embed="rId4"/>
            <a:stretch>
              <a:fillRect/>
            </a:stretch>
          </a:blipFill>
        </p:spPr>
        <p:txBody>
          <a:bodyPr/>
          <a:lstStyle/>
          <a:p>
            <a:endParaRPr lang="de-DE"/>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2456858"/>
            <a:ext cx="4894537" cy="4138108"/>
          </a:xfrm>
          <a:custGeom>
            <a:avLst/>
            <a:gdLst/>
            <a:ahLst/>
            <a:cxnLst/>
            <a:rect l="l" t="t" r="r" b="b"/>
            <a:pathLst>
              <a:path w="4894537" h="4138108">
                <a:moveTo>
                  <a:pt x="0" y="0"/>
                </a:moveTo>
                <a:lnTo>
                  <a:pt x="4894537" y="0"/>
                </a:lnTo>
                <a:lnTo>
                  <a:pt x="4894537" y="4138109"/>
                </a:lnTo>
                <a:lnTo>
                  <a:pt x="0" y="41381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3" name="Freeform 3"/>
          <p:cNvSpPr/>
          <p:nvPr/>
        </p:nvSpPr>
        <p:spPr>
          <a:xfrm>
            <a:off x="3118959" y="0"/>
            <a:ext cx="12050081" cy="2366198"/>
          </a:xfrm>
          <a:custGeom>
            <a:avLst/>
            <a:gdLst/>
            <a:ahLst/>
            <a:cxnLst/>
            <a:rect l="l" t="t" r="r" b="b"/>
            <a:pathLst>
              <a:path w="12050081" h="2366198">
                <a:moveTo>
                  <a:pt x="0" y="0"/>
                </a:moveTo>
                <a:lnTo>
                  <a:pt x="12050082" y="0"/>
                </a:lnTo>
                <a:lnTo>
                  <a:pt x="12050082" y="2366198"/>
                </a:lnTo>
                <a:lnTo>
                  <a:pt x="0" y="23661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4" name="Freeform 4"/>
          <p:cNvSpPr/>
          <p:nvPr/>
        </p:nvSpPr>
        <p:spPr>
          <a:xfrm>
            <a:off x="1883060" y="3137261"/>
            <a:ext cx="2471799" cy="2777302"/>
          </a:xfrm>
          <a:custGeom>
            <a:avLst/>
            <a:gdLst/>
            <a:ahLst/>
            <a:cxnLst/>
            <a:rect l="l" t="t" r="r" b="b"/>
            <a:pathLst>
              <a:path w="2471799" h="2777302">
                <a:moveTo>
                  <a:pt x="0" y="0"/>
                </a:moveTo>
                <a:lnTo>
                  <a:pt x="2471799" y="0"/>
                </a:lnTo>
                <a:lnTo>
                  <a:pt x="2471799" y="2777303"/>
                </a:lnTo>
                <a:lnTo>
                  <a:pt x="0" y="2777303"/>
                </a:lnTo>
                <a:lnTo>
                  <a:pt x="0" y="0"/>
                </a:lnTo>
                <a:close/>
              </a:path>
            </a:pathLst>
          </a:custGeom>
          <a:blipFill>
            <a:blip r:embed="rId6"/>
            <a:stretch>
              <a:fillRect/>
            </a:stretch>
          </a:blipFill>
        </p:spPr>
        <p:txBody>
          <a:bodyPr/>
          <a:lstStyle/>
          <a:p>
            <a:endParaRPr lang="de-DE"/>
          </a:p>
        </p:txBody>
      </p:sp>
      <p:sp>
        <p:nvSpPr>
          <p:cNvPr id="5" name="TextBox 5"/>
          <p:cNvSpPr txBox="1"/>
          <p:nvPr/>
        </p:nvSpPr>
        <p:spPr>
          <a:xfrm>
            <a:off x="6788541" y="3031062"/>
            <a:ext cx="10470759" cy="2616101"/>
          </a:xfrm>
          <a:prstGeom prst="rect">
            <a:avLst/>
          </a:prstGeom>
        </p:spPr>
        <p:txBody>
          <a:bodyPr lIns="0" tIns="0" rIns="0" bIns="0" rtlCol="0" anchor="t">
            <a:spAutoFit/>
          </a:bodyPr>
          <a:lstStyle/>
          <a:p>
            <a:pPr algn="just">
              <a:lnSpc>
                <a:spcPts val="4806"/>
              </a:lnSpc>
            </a:pPr>
            <a:endParaRPr dirty="0"/>
          </a:p>
          <a:p>
            <a:pPr algn="just" rtl="1">
              <a:lnSpc>
                <a:spcPts val="5166"/>
              </a:lnSpc>
            </a:pPr>
            <a:r>
              <a:rPr lang="en-US" sz="2870" dirty="0" err="1">
                <a:solidFill>
                  <a:srgbClr val="BD1710"/>
                </a:solidFill>
                <a:latin typeface="FS Albert Arabic Bold"/>
                <a:cs typeface="FS Albert Arabic Bold"/>
              </a:rPr>
              <a:t>ميلادك</a:t>
            </a:r>
            <a:r>
              <a:rPr lang="en-US" sz="2870" dirty="0">
                <a:solidFill>
                  <a:srgbClr val="BD1710"/>
                </a:solidFill>
                <a:latin typeface="FS Albert Arabic Bold"/>
                <a:cs typeface="FS Albert Arabic Bold"/>
              </a:rPr>
              <a:t> </a:t>
            </a:r>
            <a:r>
              <a:rPr lang="en-US" sz="2870" dirty="0" err="1">
                <a:solidFill>
                  <a:srgbClr val="BD1710"/>
                </a:solidFill>
                <a:latin typeface="FS Albert Arabic Bold"/>
                <a:cs typeface="FS Albert Arabic Bold"/>
              </a:rPr>
              <a:t>أيها</a:t>
            </a:r>
            <a:r>
              <a:rPr lang="en-US" sz="2870" dirty="0">
                <a:solidFill>
                  <a:srgbClr val="BD1710"/>
                </a:solidFill>
                <a:latin typeface="FS Albert Arabic Bold"/>
                <a:cs typeface="FS Albert Arabic Bold"/>
              </a:rPr>
              <a:t> </a:t>
            </a:r>
            <a:r>
              <a:rPr lang="en-US" sz="2870" dirty="0" err="1">
                <a:solidFill>
                  <a:srgbClr val="BD1710"/>
                </a:solidFill>
                <a:latin typeface="FS Albert Arabic Bold"/>
                <a:cs typeface="FS Albert Arabic Bold"/>
              </a:rPr>
              <a:t>المسيح</a:t>
            </a:r>
            <a:r>
              <a:rPr lang="en-US" sz="2870" dirty="0">
                <a:solidFill>
                  <a:srgbClr val="BD1710"/>
                </a:solidFill>
                <a:latin typeface="FS Albert Arabic Bold"/>
                <a:cs typeface="FS Albert Arabic Bold"/>
              </a:rPr>
              <a:t> </a:t>
            </a:r>
            <a:r>
              <a:rPr lang="en-US" sz="2870" dirty="0" err="1">
                <a:solidFill>
                  <a:srgbClr val="BD1710"/>
                </a:solidFill>
                <a:latin typeface="FS Albert Arabic Bold"/>
                <a:cs typeface="FS Albert Arabic Bold"/>
              </a:rPr>
              <a:t>إِلهُنا</a:t>
            </a:r>
            <a:r>
              <a:rPr lang="en-US" sz="2870" dirty="0">
                <a:solidFill>
                  <a:srgbClr val="BD1710"/>
                </a:solidFill>
                <a:latin typeface="FS Albert Arabic Bold"/>
                <a:cs typeface="FS Albert Arabic Bold"/>
              </a:rPr>
              <a:t>. </a:t>
            </a:r>
            <a:r>
              <a:rPr lang="en-US" sz="2870" dirty="0" err="1">
                <a:solidFill>
                  <a:srgbClr val="BD1710"/>
                </a:solidFill>
                <a:latin typeface="FS Albert Arabic Bold"/>
                <a:cs typeface="FS Albert Arabic Bold"/>
              </a:rPr>
              <a:t>قد</a:t>
            </a:r>
            <a:r>
              <a:rPr lang="en-US" sz="2870" dirty="0">
                <a:solidFill>
                  <a:srgbClr val="BD1710"/>
                </a:solidFill>
                <a:latin typeface="FS Albert Arabic Bold"/>
                <a:cs typeface="FS Albert Arabic Bold"/>
              </a:rPr>
              <a:t> </a:t>
            </a:r>
            <a:r>
              <a:rPr lang="en-US" sz="2870" dirty="0" err="1">
                <a:solidFill>
                  <a:srgbClr val="BD1710"/>
                </a:solidFill>
                <a:latin typeface="FS Albert Arabic Bold"/>
                <a:cs typeface="FS Albert Arabic Bold"/>
              </a:rPr>
              <a:t>أَظهرَ</a:t>
            </a:r>
            <a:r>
              <a:rPr lang="en-US" sz="2870" dirty="0">
                <a:solidFill>
                  <a:srgbClr val="BD1710"/>
                </a:solidFill>
                <a:latin typeface="FS Albert Arabic Bold"/>
                <a:cs typeface="FS Albert Arabic Bold"/>
              </a:rPr>
              <a:t> </a:t>
            </a:r>
            <a:r>
              <a:rPr lang="en-US" sz="2870" dirty="0" err="1">
                <a:solidFill>
                  <a:srgbClr val="BD1710"/>
                </a:solidFill>
                <a:latin typeface="FS Albert Arabic Bold"/>
                <a:cs typeface="FS Albert Arabic Bold"/>
              </a:rPr>
              <a:t>نورَ</a:t>
            </a:r>
            <a:r>
              <a:rPr lang="en-US" sz="2870" dirty="0">
                <a:solidFill>
                  <a:srgbClr val="BD1710"/>
                </a:solidFill>
                <a:latin typeface="FS Albert Arabic Bold"/>
                <a:cs typeface="FS Albert Arabic Bold"/>
              </a:rPr>
              <a:t> </a:t>
            </a:r>
            <a:r>
              <a:rPr lang="en-US" sz="2870" dirty="0" err="1">
                <a:solidFill>
                  <a:srgbClr val="BD1710"/>
                </a:solidFill>
                <a:latin typeface="FS Albert Arabic Bold"/>
                <a:cs typeface="FS Albert Arabic Bold"/>
              </a:rPr>
              <a:t>المعرِفةِ</a:t>
            </a:r>
            <a:r>
              <a:rPr lang="en-US" sz="2870" dirty="0">
                <a:solidFill>
                  <a:srgbClr val="BD1710"/>
                </a:solidFill>
                <a:latin typeface="FS Albert Arabic Bold"/>
                <a:cs typeface="FS Albert Arabic Bold"/>
              </a:rPr>
              <a:t> </a:t>
            </a:r>
            <a:r>
              <a:rPr lang="en-US" sz="2870" dirty="0" err="1">
                <a:solidFill>
                  <a:srgbClr val="BD1710"/>
                </a:solidFill>
                <a:latin typeface="FS Albert Arabic Bold"/>
                <a:cs typeface="FS Albert Arabic Bold"/>
              </a:rPr>
              <a:t>للعالم</a:t>
            </a:r>
            <a:r>
              <a:rPr lang="en-US" sz="2870" dirty="0">
                <a:solidFill>
                  <a:srgbClr val="BD1710"/>
                </a:solidFill>
                <a:latin typeface="FS Albert Arabic Bold"/>
                <a:cs typeface="FS Albert Arabic Bold"/>
              </a:rPr>
              <a:t>. </a:t>
            </a:r>
            <a:r>
              <a:rPr lang="en-US" sz="2870" dirty="0" err="1">
                <a:solidFill>
                  <a:srgbClr val="BD1710"/>
                </a:solidFill>
                <a:latin typeface="FS Albert Arabic Bold"/>
                <a:cs typeface="FS Albert Arabic Bold"/>
              </a:rPr>
              <a:t>لأَنَّ</a:t>
            </a:r>
            <a:r>
              <a:rPr lang="en-US" sz="2870" dirty="0">
                <a:solidFill>
                  <a:srgbClr val="BD1710"/>
                </a:solidFill>
                <a:latin typeface="FS Albert Arabic Bold"/>
                <a:cs typeface="FS Albert Arabic Bold"/>
              </a:rPr>
              <a:t> </a:t>
            </a:r>
            <a:r>
              <a:rPr lang="en-US" sz="2870" dirty="0" err="1">
                <a:solidFill>
                  <a:srgbClr val="BD1710"/>
                </a:solidFill>
                <a:latin typeface="FS Albert Arabic Bold"/>
                <a:cs typeface="FS Albert Arabic Bold"/>
              </a:rPr>
              <a:t>السَّاجدينَ</a:t>
            </a:r>
            <a:r>
              <a:rPr lang="en-US" sz="2870" dirty="0">
                <a:solidFill>
                  <a:srgbClr val="BD1710"/>
                </a:solidFill>
                <a:latin typeface="FS Albert Arabic Bold"/>
                <a:cs typeface="FS Albert Arabic Bold"/>
              </a:rPr>
              <a:t> </a:t>
            </a:r>
            <a:r>
              <a:rPr lang="en-US" sz="2870" dirty="0" err="1">
                <a:solidFill>
                  <a:srgbClr val="BD1710"/>
                </a:solidFill>
                <a:latin typeface="FS Albert Arabic Bold"/>
                <a:cs typeface="FS Albert Arabic Bold"/>
              </a:rPr>
              <a:t>للكواكب</a:t>
            </a:r>
            <a:r>
              <a:rPr lang="en-US" sz="2870" dirty="0">
                <a:solidFill>
                  <a:srgbClr val="BD1710"/>
                </a:solidFill>
                <a:latin typeface="FS Albert Arabic Bold"/>
                <a:cs typeface="FS Albert Arabic Bold"/>
              </a:rPr>
              <a:t>. </a:t>
            </a:r>
            <a:r>
              <a:rPr lang="en-US" sz="2870" dirty="0" err="1">
                <a:solidFill>
                  <a:srgbClr val="BD1710"/>
                </a:solidFill>
                <a:latin typeface="FS Albert Arabic Bold"/>
                <a:cs typeface="FS Albert Arabic Bold"/>
              </a:rPr>
              <a:t>فيهِ</a:t>
            </a:r>
            <a:r>
              <a:rPr lang="en-US" sz="2870" dirty="0">
                <a:solidFill>
                  <a:srgbClr val="BD1710"/>
                </a:solidFill>
                <a:latin typeface="FS Albert Arabic Bold"/>
                <a:cs typeface="FS Albert Arabic Bold"/>
              </a:rPr>
              <a:t> </a:t>
            </a:r>
            <a:r>
              <a:rPr lang="en-US" sz="2870" dirty="0" err="1">
                <a:solidFill>
                  <a:srgbClr val="BD1710"/>
                </a:solidFill>
                <a:latin typeface="FS Albert Arabic Bold"/>
                <a:cs typeface="FS Albert Arabic Bold"/>
              </a:rPr>
              <a:t>تعلَّموا</a:t>
            </a:r>
            <a:r>
              <a:rPr lang="en-US" sz="2870" dirty="0">
                <a:solidFill>
                  <a:srgbClr val="BD1710"/>
                </a:solidFill>
                <a:latin typeface="FS Albert Arabic Bold"/>
                <a:cs typeface="FS Albert Arabic Bold"/>
              </a:rPr>
              <a:t> </a:t>
            </a:r>
            <a:r>
              <a:rPr lang="en-US" sz="2870" dirty="0" err="1">
                <a:solidFill>
                  <a:srgbClr val="BD1710"/>
                </a:solidFill>
                <a:latin typeface="FS Albert Arabic Bold"/>
                <a:cs typeface="FS Albert Arabic Bold"/>
              </a:rPr>
              <a:t>منَ</a:t>
            </a:r>
            <a:r>
              <a:rPr lang="en-US" sz="2870" dirty="0">
                <a:solidFill>
                  <a:srgbClr val="BD1710"/>
                </a:solidFill>
                <a:latin typeface="FS Albert Arabic Bold"/>
                <a:cs typeface="FS Albert Arabic Bold"/>
              </a:rPr>
              <a:t> </a:t>
            </a:r>
            <a:r>
              <a:rPr lang="en-US" sz="2870" dirty="0" err="1">
                <a:solidFill>
                  <a:srgbClr val="BD1710"/>
                </a:solidFill>
                <a:latin typeface="FS Albert Arabic Bold"/>
                <a:cs typeface="FS Albert Arabic Bold"/>
              </a:rPr>
              <a:t>الكوكب</a:t>
            </a:r>
            <a:r>
              <a:rPr lang="en-US" sz="2870" dirty="0">
                <a:solidFill>
                  <a:srgbClr val="BD1710"/>
                </a:solidFill>
                <a:latin typeface="FS Albert Arabic Bold"/>
                <a:cs typeface="FS Albert Arabic Bold"/>
              </a:rPr>
              <a:t>. </a:t>
            </a:r>
            <a:r>
              <a:rPr lang="en-US" sz="2870" dirty="0" err="1">
                <a:solidFill>
                  <a:srgbClr val="BD1710"/>
                </a:solidFill>
                <a:latin typeface="FS Albert Arabic Bold"/>
                <a:cs typeface="FS Albert Arabic Bold"/>
              </a:rPr>
              <a:t>السُّجودَ</a:t>
            </a:r>
            <a:r>
              <a:rPr lang="en-US" sz="2870" dirty="0">
                <a:solidFill>
                  <a:srgbClr val="BD1710"/>
                </a:solidFill>
                <a:latin typeface="FS Albert Arabic Bold"/>
                <a:cs typeface="FS Albert Arabic Bold"/>
              </a:rPr>
              <a:t> </a:t>
            </a:r>
            <a:r>
              <a:rPr lang="en-US" sz="2870" dirty="0" err="1">
                <a:solidFill>
                  <a:srgbClr val="BD1710"/>
                </a:solidFill>
                <a:latin typeface="FS Albert Arabic Bold"/>
                <a:cs typeface="FS Albert Arabic Bold"/>
              </a:rPr>
              <a:t>لكَ</a:t>
            </a:r>
            <a:r>
              <a:rPr lang="en-US" sz="2870" dirty="0">
                <a:solidFill>
                  <a:srgbClr val="BD1710"/>
                </a:solidFill>
                <a:latin typeface="FS Albert Arabic Bold"/>
                <a:cs typeface="FS Albert Arabic Bold"/>
              </a:rPr>
              <a:t> </a:t>
            </a:r>
            <a:r>
              <a:rPr lang="en-US" sz="2870" dirty="0" err="1">
                <a:solidFill>
                  <a:srgbClr val="BD1710"/>
                </a:solidFill>
                <a:latin typeface="FS Albert Arabic Bold"/>
                <a:cs typeface="FS Albert Arabic Bold"/>
              </a:rPr>
              <a:t>يا</a:t>
            </a:r>
            <a:r>
              <a:rPr lang="en-US" sz="2870" dirty="0">
                <a:solidFill>
                  <a:srgbClr val="BD1710"/>
                </a:solidFill>
                <a:latin typeface="FS Albert Arabic Bold"/>
                <a:cs typeface="FS Albert Arabic Bold"/>
              </a:rPr>
              <a:t> </a:t>
            </a:r>
            <a:r>
              <a:rPr lang="en-US" sz="2870" dirty="0" err="1">
                <a:solidFill>
                  <a:srgbClr val="BD1710"/>
                </a:solidFill>
                <a:latin typeface="FS Albert Arabic Bold"/>
                <a:cs typeface="FS Albert Arabic Bold"/>
              </a:rPr>
              <a:t>شمسَ</a:t>
            </a:r>
            <a:r>
              <a:rPr lang="en-US" sz="2870" dirty="0">
                <a:solidFill>
                  <a:srgbClr val="BD1710"/>
                </a:solidFill>
                <a:latin typeface="FS Albert Arabic Bold"/>
                <a:cs typeface="FS Albert Arabic Bold"/>
              </a:rPr>
              <a:t> </a:t>
            </a:r>
            <a:r>
              <a:rPr lang="en-US" sz="2870" dirty="0" err="1">
                <a:solidFill>
                  <a:srgbClr val="BD1710"/>
                </a:solidFill>
                <a:latin typeface="FS Albert Arabic Bold"/>
                <a:cs typeface="FS Albert Arabic Bold"/>
              </a:rPr>
              <a:t>العَدْل</a:t>
            </a:r>
            <a:r>
              <a:rPr lang="en-US" sz="2870" dirty="0">
                <a:solidFill>
                  <a:srgbClr val="BD1710"/>
                </a:solidFill>
                <a:latin typeface="FS Albert Arabic Bold"/>
                <a:cs typeface="FS Albert Arabic Bold"/>
              </a:rPr>
              <a:t>. </a:t>
            </a:r>
            <a:r>
              <a:rPr lang="en-US" sz="2870" dirty="0" err="1">
                <a:solidFill>
                  <a:srgbClr val="BD1710"/>
                </a:solidFill>
                <a:latin typeface="FS Albert Arabic Bold"/>
                <a:cs typeface="FS Albert Arabic Bold"/>
              </a:rPr>
              <a:t>وعَرفوا</a:t>
            </a:r>
            <a:r>
              <a:rPr lang="en-US" sz="2870" dirty="0">
                <a:solidFill>
                  <a:srgbClr val="BD1710"/>
                </a:solidFill>
                <a:latin typeface="FS Albert Arabic Bold"/>
                <a:cs typeface="FS Albert Arabic Bold"/>
              </a:rPr>
              <a:t> </a:t>
            </a:r>
            <a:r>
              <a:rPr lang="en-US" sz="2870" dirty="0" err="1">
                <a:solidFill>
                  <a:srgbClr val="BD1710"/>
                </a:solidFill>
                <a:latin typeface="FS Albert Arabic Bold"/>
                <a:cs typeface="FS Albert Arabic Bold"/>
              </a:rPr>
              <a:t>أَنكَ</a:t>
            </a:r>
            <a:r>
              <a:rPr lang="en-US" sz="2870" dirty="0">
                <a:solidFill>
                  <a:srgbClr val="BD1710"/>
                </a:solidFill>
                <a:latin typeface="FS Albert Arabic Bold"/>
                <a:cs typeface="FS Albert Arabic Bold"/>
              </a:rPr>
              <a:t> </a:t>
            </a:r>
            <a:r>
              <a:rPr lang="en-US" sz="2870" dirty="0" err="1">
                <a:solidFill>
                  <a:srgbClr val="BD1710"/>
                </a:solidFill>
                <a:latin typeface="FS Albert Arabic Bold"/>
                <a:cs typeface="FS Albert Arabic Bold"/>
              </a:rPr>
              <a:t>المَشرِقُ</a:t>
            </a:r>
            <a:r>
              <a:rPr lang="en-US" sz="2870" dirty="0">
                <a:solidFill>
                  <a:srgbClr val="BD1710"/>
                </a:solidFill>
                <a:latin typeface="FS Albert Arabic Bold"/>
                <a:cs typeface="FS Albert Arabic Bold"/>
              </a:rPr>
              <a:t> </a:t>
            </a:r>
            <a:r>
              <a:rPr lang="en-US" sz="2870" dirty="0" err="1">
                <a:solidFill>
                  <a:srgbClr val="BD1710"/>
                </a:solidFill>
                <a:latin typeface="FS Albert Arabic Bold"/>
                <a:cs typeface="FS Albert Arabic Bold"/>
              </a:rPr>
              <a:t>الذَّي</a:t>
            </a:r>
            <a:r>
              <a:rPr lang="en-US" sz="2870" dirty="0">
                <a:solidFill>
                  <a:srgbClr val="BD1710"/>
                </a:solidFill>
                <a:latin typeface="FS Albert Arabic Bold"/>
                <a:cs typeface="FS Albert Arabic Bold"/>
              </a:rPr>
              <a:t> </a:t>
            </a:r>
            <a:r>
              <a:rPr lang="en-US" sz="2870" dirty="0" err="1">
                <a:solidFill>
                  <a:srgbClr val="BD1710"/>
                </a:solidFill>
                <a:latin typeface="FS Albert Arabic Bold"/>
                <a:cs typeface="FS Albert Arabic Bold"/>
              </a:rPr>
              <a:t>من</a:t>
            </a:r>
            <a:r>
              <a:rPr lang="en-US" sz="2870" dirty="0">
                <a:solidFill>
                  <a:srgbClr val="BD1710"/>
                </a:solidFill>
                <a:latin typeface="FS Albert Arabic Bold"/>
                <a:cs typeface="FS Albert Arabic Bold"/>
              </a:rPr>
              <a:t> </a:t>
            </a:r>
            <a:r>
              <a:rPr lang="en-US" sz="2870" dirty="0" err="1">
                <a:solidFill>
                  <a:srgbClr val="BD1710"/>
                </a:solidFill>
                <a:latin typeface="FS Albert Arabic Bold"/>
                <a:cs typeface="FS Albert Arabic Bold"/>
              </a:rPr>
              <a:t>العَلاء</a:t>
            </a:r>
            <a:r>
              <a:rPr lang="en-US" sz="2870" dirty="0">
                <a:solidFill>
                  <a:srgbClr val="BD1710"/>
                </a:solidFill>
                <a:latin typeface="FS Albert Arabic Bold"/>
                <a:cs typeface="FS Albert Arabic Bold"/>
              </a:rPr>
              <a:t>. </a:t>
            </a:r>
            <a:r>
              <a:rPr lang="en-US" sz="2870" dirty="0" err="1">
                <a:solidFill>
                  <a:srgbClr val="BD1710"/>
                </a:solidFill>
                <a:latin typeface="FS Albert Arabic Bold"/>
                <a:cs typeface="FS Albert Arabic Bold"/>
              </a:rPr>
              <a:t>يا</a:t>
            </a:r>
            <a:r>
              <a:rPr lang="en-US" sz="2870" dirty="0">
                <a:solidFill>
                  <a:srgbClr val="BD1710"/>
                </a:solidFill>
                <a:latin typeface="FS Albert Arabic Bold"/>
                <a:cs typeface="FS Albert Arabic Bold"/>
              </a:rPr>
              <a:t> </a:t>
            </a:r>
            <a:r>
              <a:rPr lang="en-US" sz="2870" dirty="0" err="1">
                <a:solidFill>
                  <a:srgbClr val="BD1710"/>
                </a:solidFill>
                <a:latin typeface="FS Albert Arabic Bold"/>
                <a:cs typeface="FS Albert Arabic Bold"/>
              </a:rPr>
              <a:t>ربُّ</a:t>
            </a:r>
            <a:r>
              <a:rPr lang="en-US" sz="2870" dirty="0">
                <a:solidFill>
                  <a:srgbClr val="BD1710"/>
                </a:solidFill>
                <a:latin typeface="FS Albert Arabic Bold"/>
                <a:cs typeface="FS Albert Arabic Bold"/>
              </a:rPr>
              <a:t> </a:t>
            </a:r>
            <a:r>
              <a:rPr lang="en-US" sz="2870" dirty="0" err="1">
                <a:solidFill>
                  <a:srgbClr val="BD1710"/>
                </a:solidFill>
                <a:latin typeface="FS Albert Arabic Bold"/>
                <a:cs typeface="FS Albert Arabic Bold"/>
              </a:rPr>
              <a:t>المجدُ</a:t>
            </a:r>
            <a:r>
              <a:rPr lang="en-US" sz="2870" dirty="0">
                <a:solidFill>
                  <a:srgbClr val="BD1710"/>
                </a:solidFill>
                <a:latin typeface="FS Albert Arabic Bold"/>
                <a:cs typeface="FS Albert Arabic Bold"/>
              </a:rPr>
              <a:t> </a:t>
            </a:r>
            <a:r>
              <a:rPr lang="en-US" sz="2870" dirty="0" err="1">
                <a:solidFill>
                  <a:srgbClr val="BD1710"/>
                </a:solidFill>
                <a:latin typeface="FS Albert Arabic Bold"/>
                <a:cs typeface="FS Albert Arabic Bold"/>
              </a:rPr>
              <a:t>لك</a:t>
            </a:r>
            <a:r>
              <a:rPr lang="en-US" sz="2870" dirty="0">
                <a:solidFill>
                  <a:srgbClr val="BD1710"/>
                </a:solidFill>
                <a:latin typeface="FS Albert Arabic Bold"/>
                <a:cs typeface="FS Albert Arabic Bold"/>
              </a:rPr>
              <a:t>.</a:t>
            </a:r>
          </a:p>
        </p:txBody>
      </p:sp>
      <p:sp>
        <p:nvSpPr>
          <p:cNvPr id="6" name="TextBox 6"/>
          <p:cNvSpPr txBox="1"/>
          <p:nvPr/>
        </p:nvSpPr>
        <p:spPr>
          <a:xfrm>
            <a:off x="12272146" y="2697687"/>
            <a:ext cx="4987154" cy="641201"/>
          </a:xfrm>
          <a:prstGeom prst="rect">
            <a:avLst/>
          </a:prstGeom>
        </p:spPr>
        <p:txBody>
          <a:bodyPr lIns="0" tIns="0" rIns="0" bIns="0" rtlCol="0" anchor="t">
            <a:spAutoFit/>
          </a:bodyPr>
          <a:lstStyle/>
          <a:p>
            <a:pPr algn="r">
              <a:lnSpc>
                <a:spcPts val="5039"/>
              </a:lnSpc>
            </a:pPr>
            <a:r>
              <a:rPr lang="en-US" sz="3599">
                <a:solidFill>
                  <a:srgbClr val="BD1710"/>
                </a:solidFill>
                <a:cs typeface="FS Albert Arabic Bold"/>
              </a:rPr>
              <a:t>ميلادُكَ أَيها المسيحُ</a:t>
            </a:r>
          </a:p>
        </p:txBody>
      </p:sp>
      <p:sp>
        <p:nvSpPr>
          <p:cNvPr id="7" name="TextBox 7"/>
          <p:cNvSpPr txBox="1"/>
          <p:nvPr/>
        </p:nvSpPr>
        <p:spPr>
          <a:xfrm>
            <a:off x="1284345" y="6842617"/>
            <a:ext cx="15974955" cy="2639718"/>
          </a:xfrm>
          <a:prstGeom prst="rect">
            <a:avLst/>
          </a:prstGeom>
        </p:spPr>
        <p:txBody>
          <a:bodyPr lIns="0" tIns="0" rIns="0" bIns="0" rtlCol="0" anchor="t">
            <a:spAutoFit/>
          </a:bodyPr>
          <a:lstStyle/>
          <a:p>
            <a:pPr algn="just">
              <a:lnSpc>
                <a:spcPts val="5369"/>
              </a:lnSpc>
            </a:pPr>
            <a:r>
              <a:rPr lang="en-US" sz="2983">
                <a:solidFill>
                  <a:srgbClr val="BD1710"/>
                </a:solidFill>
                <a:latin typeface="Lora Bold"/>
              </a:rPr>
              <a:t>Deine Geburt, Herr, Christus, unser Gott, ließ der Welt das Licht der Erkenntnis erstrahlen. In ihr wurden die Diener der Sterne durch einen Stern gelehrt, anzubeten Dich, die Sonne der Gerechtigkeit, und zu erkennen Dich als Spross aus der Höhe. </a:t>
            </a:r>
          </a:p>
          <a:p>
            <a:pPr algn="just">
              <a:lnSpc>
                <a:spcPts val="5369"/>
              </a:lnSpc>
            </a:pPr>
            <a:r>
              <a:rPr lang="en-US" sz="2983">
                <a:solidFill>
                  <a:srgbClr val="BD1710"/>
                </a:solidFill>
                <a:latin typeface="Lora Bold"/>
              </a:rPr>
              <a:t>Herr, Ehre sei Dir.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118959" y="0"/>
            <a:ext cx="12050081" cy="2366198"/>
          </a:xfrm>
          <a:custGeom>
            <a:avLst/>
            <a:gdLst/>
            <a:ahLst/>
            <a:cxnLst/>
            <a:rect l="l" t="t" r="r" b="b"/>
            <a:pathLst>
              <a:path w="12050081" h="2366198">
                <a:moveTo>
                  <a:pt x="0" y="0"/>
                </a:moveTo>
                <a:lnTo>
                  <a:pt x="12050082" y="0"/>
                </a:lnTo>
                <a:lnTo>
                  <a:pt x="12050082" y="2366198"/>
                </a:lnTo>
                <a:lnTo>
                  <a:pt x="0" y="23661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3" name="Freeform 3"/>
          <p:cNvSpPr/>
          <p:nvPr/>
        </p:nvSpPr>
        <p:spPr>
          <a:xfrm>
            <a:off x="232557" y="2639565"/>
            <a:ext cx="3655173" cy="3090283"/>
          </a:xfrm>
          <a:custGeom>
            <a:avLst/>
            <a:gdLst/>
            <a:ahLst/>
            <a:cxnLst/>
            <a:rect l="l" t="t" r="r" b="b"/>
            <a:pathLst>
              <a:path w="3655173" h="3090283">
                <a:moveTo>
                  <a:pt x="0" y="0"/>
                </a:moveTo>
                <a:lnTo>
                  <a:pt x="3655173" y="0"/>
                </a:lnTo>
                <a:lnTo>
                  <a:pt x="3655173" y="3090283"/>
                </a:lnTo>
                <a:lnTo>
                  <a:pt x="0" y="30902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4" name="Freeform 4"/>
          <p:cNvSpPr/>
          <p:nvPr/>
        </p:nvSpPr>
        <p:spPr>
          <a:xfrm>
            <a:off x="630177" y="3158113"/>
            <a:ext cx="2658159" cy="1756114"/>
          </a:xfrm>
          <a:custGeom>
            <a:avLst/>
            <a:gdLst/>
            <a:ahLst/>
            <a:cxnLst/>
            <a:rect l="l" t="t" r="r" b="b"/>
            <a:pathLst>
              <a:path w="2658159" h="1756114">
                <a:moveTo>
                  <a:pt x="0" y="0"/>
                </a:moveTo>
                <a:lnTo>
                  <a:pt x="2658159" y="0"/>
                </a:lnTo>
                <a:lnTo>
                  <a:pt x="2658159" y="1756113"/>
                </a:lnTo>
                <a:lnTo>
                  <a:pt x="0" y="1756113"/>
                </a:lnTo>
                <a:lnTo>
                  <a:pt x="0" y="0"/>
                </a:lnTo>
                <a:close/>
              </a:path>
            </a:pathLst>
          </a:custGeom>
          <a:blipFill>
            <a:blip r:embed="rId6">
              <a:extLst>
                <a:ext uri="{96DAC541-7B7A-43D3-8B79-37D633B846F1}">
                  <asvg:svgBlip xmlns:asvg="http://schemas.microsoft.com/office/drawing/2016/SVG/main" r:embed="rId7"/>
                </a:ext>
              </a:extLst>
            </a:blip>
            <a:stretch>
              <a:fillRect b="-54062"/>
            </a:stretch>
          </a:blipFill>
        </p:spPr>
        <p:txBody>
          <a:bodyPr/>
          <a:lstStyle/>
          <a:p>
            <a:endParaRPr lang="de-DE"/>
          </a:p>
        </p:txBody>
      </p:sp>
      <p:sp>
        <p:nvSpPr>
          <p:cNvPr id="5" name="TextBox 5"/>
          <p:cNvSpPr txBox="1"/>
          <p:nvPr/>
        </p:nvSpPr>
        <p:spPr>
          <a:xfrm>
            <a:off x="4748737" y="2986663"/>
            <a:ext cx="13001516" cy="2667397"/>
          </a:xfrm>
          <a:prstGeom prst="rect">
            <a:avLst/>
          </a:prstGeom>
        </p:spPr>
        <p:txBody>
          <a:bodyPr lIns="0" tIns="0" rIns="0" bIns="0" rtlCol="0" anchor="t">
            <a:spAutoFit/>
          </a:bodyPr>
          <a:lstStyle/>
          <a:p>
            <a:pPr algn="just" rtl="1">
              <a:lnSpc>
                <a:spcPts val="5166"/>
              </a:lnSpc>
            </a:pPr>
            <a:r>
              <a:rPr lang="en-US" sz="2870" dirty="0" err="1">
                <a:solidFill>
                  <a:srgbClr val="BD1710"/>
                </a:solidFill>
                <a:latin typeface="FS Albert Arabic"/>
                <a:cs typeface="FS Albert Arabic"/>
              </a:rPr>
              <a:t>اليوم</a:t>
            </a:r>
            <a:r>
              <a:rPr lang="en-US" sz="2870" dirty="0">
                <a:solidFill>
                  <a:srgbClr val="BD1710"/>
                </a:solidFill>
                <a:latin typeface="FS Albert Arabic"/>
                <a:cs typeface="FS Albert Arabic"/>
              </a:rPr>
              <a:t> </a:t>
            </a:r>
            <a:r>
              <a:rPr lang="en-US" sz="2870" dirty="0" err="1">
                <a:solidFill>
                  <a:srgbClr val="BD1710"/>
                </a:solidFill>
                <a:latin typeface="FS Albert Arabic"/>
                <a:cs typeface="FS Albert Arabic"/>
              </a:rPr>
              <a:t>يولد</a:t>
            </a:r>
            <a:r>
              <a:rPr lang="en-US" sz="2870" dirty="0">
                <a:solidFill>
                  <a:srgbClr val="BD1710"/>
                </a:solidFill>
                <a:latin typeface="FS Albert Arabic"/>
                <a:cs typeface="FS Albert Arabic"/>
              </a:rPr>
              <a:t> </a:t>
            </a:r>
            <a:r>
              <a:rPr lang="en-US" sz="2870" dirty="0" err="1">
                <a:solidFill>
                  <a:srgbClr val="BD1710"/>
                </a:solidFill>
                <a:latin typeface="FS Albert Arabic"/>
                <a:cs typeface="FS Albert Arabic"/>
              </a:rPr>
              <a:t>من</a:t>
            </a:r>
            <a:r>
              <a:rPr lang="en-US" sz="2870" dirty="0">
                <a:solidFill>
                  <a:srgbClr val="BD1710"/>
                </a:solidFill>
                <a:latin typeface="FS Albert Arabic"/>
                <a:cs typeface="FS Albert Arabic"/>
              </a:rPr>
              <a:t> </a:t>
            </a:r>
            <a:r>
              <a:rPr lang="en-US" sz="2870" dirty="0" err="1">
                <a:solidFill>
                  <a:srgbClr val="BD1710"/>
                </a:solidFill>
                <a:latin typeface="FS Albert Arabic"/>
                <a:cs typeface="FS Albert Arabic"/>
              </a:rPr>
              <a:t>البتول</a:t>
            </a:r>
            <a:r>
              <a:rPr lang="en-US" sz="2870" dirty="0">
                <a:solidFill>
                  <a:srgbClr val="BD1710"/>
                </a:solidFill>
                <a:latin typeface="FS Albert Arabic"/>
                <a:cs typeface="FS Albert Arabic"/>
              </a:rPr>
              <a:t> </a:t>
            </a:r>
            <a:r>
              <a:rPr lang="en-US" sz="2870" dirty="0" err="1">
                <a:solidFill>
                  <a:srgbClr val="BD1710"/>
                </a:solidFill>
                <a:latin typeface="FS Albert Arabic"/>
                <a:cs typeface="FS Albert Arabic"/>
              </a:rPr>
              <a:t>الضابط</a:t>
            </a:r>
            <a:r>
              <a:rPr lang="en-US" sz="2870" dirty="0">
                <a:solidFill>
                  <a:srgbClr val="BD1710"/>
                </a:solidFill>
                <a:latin typeface="FS Albert Arabic"/>
                <a:cs typeface="FS Albert Arabic"/>
              </a:rPr>
              <a:t> </a:t>
            </a:r>
            <a:r>
              <a:rPr lang="en-US" sz="2870" dirty="0" err="1">
                <a:solidFill>
                  <a:srgbClr val="BD1710"/>
                </a:solidFill>
                <a:latin typeface="FS Albert Arabic"/>
                <a:cs typeface="FS Albert Arabic"/>
              </a:rPr>
              <a:t>الخليقة</a:t>
            </a:r>
            <a:r>
              <a:rPr lang="en-US" sz="2870" dirty="0">
                <a:solidFill>
                  <a:srgbClr val="BD1710"/>
                </a:solidFill>
                <a:latin typeface="FS Albert Arabic"/>
                <a:cs typeface="FS Albert Arabic"/>
              </a:rPr>
              <a:t> </a:t>
            </a:r>
            <a:r>
              <a:rPr lang="en-US" sz="2870" dirty="0" err="1">
                <a:solidFill>
                  <a:srgbClr val="BD1710"/>
                </a:solidFill>
                <a:latin typeface="FS Albert Arabic"/>
                <a:cs typeface="FS Albert Arabic"/>
              </a:rPr>
              <a:t>بأسرها</a:t>
            </a:r>
            <a:r>
              <a:rPr lang="en-US" sz="2870" dirty="0">
                <a:solidFill>
                  <a:srgbClr val="BD1710"/>
                </a:solidFill>
                <a:latin typeface="FS Albert Arabic"/>
                <a:cs typeface="FS Albert Arabic"/>
              </a:rPr>
              <a:t> </a:t>
            </a:r>
            <a:r>
              <a:rPr lang="en-US" sz="2870" dirty="0" err="1">
                <a:solidFill>
                  <a:srgbClr val="BD1710"/>
                </a:solidFill>
                <a:latin typeface="FS Albert Arabic"/>
                <a:cs typeface="FS Albert Arabic"/>
              </a:rPr>
              <a:t>في</a:t>
            </a:r>
            <a:r>
              <a:rPr lang="en-US" sz="2870" dirty="0">
                <a:solidFill>
                  <a:srgbClr val="BD1710"/>
                </a:solidFill>
                <a:latin typeface="FS Albert Arabic"/>
                <a:cs typeface="FS Albert Arabic"/>
              </a:rPr>
              <a:t> </a:t>
            </a:r>
            <a:r>
              <a:rPr lang="en-US" sz="2870" dirty="0" err="1">
                <a:solidFill>
                  <a:srgbClr val="BD1710"/>
                </a:solidFill>
                <a:latin typeface="FS Albert Arabic"/>
                <a:cs typeface="FS Albert Arabic"/>
              </a:rPr>
              <a:t>قبضته</a:t>
            </a:r>
            <a:r>
              <a:rPr lang="en-US" sz="2870" dirty="0">
                <a:solidFill>
                  <a:srgbClr val="BD1710"/>
                </a:solidFill>
                <a:latin typeface="FS Albert Arabic"/>
                <a:cs typeface="FS Albert Arabic"/>
              </a:rPr>
              <a:t>, </a:t>
            </a:r>
            <a:r>
              <a:rPr lang="en-US" sz="2870" dirty="0" err="1">
                <a:solidFill>
                  <a:srgbClr val="BD1710"/>
                </a:solidFill>
                <a:latin typeface="FS Albert Arabic"/>
                <a:cs typeface="FS Albert Arabic"/>
              </a:rPr>
              <a:t>الذي</a:t>
            </a:r>
            <a:r>
              <a:rPr lang="en-US" sz="2870" dirty="0">
                <a:solidFill>
                  <a:srgbClr val="BD1710"/>
                </a:solidFill>
                <a:latin typeface="FS Albert Arabic"/>
                <a:cs typeface="FS Albert Arabic"/>
              </a:rPr>
              <a:t> </a:t>
            </a:r>
            <a:r>
              <a:rPr lang="en-US" sz="2870" dirty="0" err="1">
                <a:solidFill>
                  <a:srgbClr val="BD1710"/>
                </a:solidFill>
                <a:latin typeface="FS Albert Arabic"/>
                <a:cs typeface="FS Albert Arabic"/>
              </a:rPr>
              <a:t>هو</a:t>
            </a:r>
            <a:r>
              <a:rPr lang="en-US" sz="2870" dirty="0">
                <a:solidFill>
                  <a:srgbClr val="BD1710"/>
                </a:solidFill>
                <a:latin typeface="FS Albert Arabic"/>
                <a:cs typeface="FS Albert Arabic"/>
              </a:rPr>
              <a:t> </a:t>
            </a:r>
            <a:r>
              <a:rPr lang="en-US" sz="2870" dirty="0" err="1">
                <a:solidFill>
                  <a:srgbClr val="BD1710"/>
                </a:solidFill>
                <a:latin typeface="FS Albert Arabic"/>
                <a:cs typeface="FS Albert Arabic"/>
              </a:rPr>
              <a:t>بجوهره</a:t>
            </a:r>
            <a:r>
              <a:rPr lang="en-US" sz="2870" dirty="0">
                <a:solidFill>
                  <a:srgbClr val="BD1710"/>
                </a:solidFill>
                <a:latin typeface="FS Albert Arabic"/>
                <a:cs typeface="FS Albert Arabic"/>
              </a:rPr>
              <a:t> </a:t>
            </a:r>
            <a:r>
              <a:rPr lang="en-US" sz="2870" dirty="0" err="1">
                <a:solidFill>
                  <a:srgbClr val="BD1710"/>
                </a:solidFill>
                <a:latin typeface="FS Albert Arabic"/>
                <a:cs typeface="FS Albert Arabic"/>
              </a:rPr>
              <a:t>غيرُ</a:t>
            </a:r>
            <a:r>
              <a:rPr lang="en-US" sz="2870" dirty="0">
                <a:solidFill>
                  <a:srgbClr val="BD1710"/>
                </a:solidFill>
                <a:latin typeface="FS Albert Arabic"/>
                <a:cs typeface="FS Albert Arabic"/>
              </a:rPr>
              <a:t> </a:t>
            </a:r>
            <a:r>
              <a:rPr lang="en-US" sz="2870" dirty="0" err="1">
                <a:solidFill>
                  <a:srgbClr val="BD1710"/>
                </a:solidFill>
                <a:latin typeface="FS Albert Arabic"/>
                <a:cs typeface="FS Albert Arabic"/>
              </a:rPr>
              <a:t>ملموسٍ</a:t>
            </a:r>
            <a:r>
              <a:rPr lang="en-US" sz="2870" dirty="0">
                <a:solidFill>
                  <a:srgbClr val="BD1710"/>
                </a:solidFill>
                <a:latin typeface="FS Albert Arabic"/>
                <a:cs typeface="FS Albert Arabic"/>
              </a:rPr>
              <a:t> </a:t>
            </a:r>
            <a:r>
              <a:rPr lang="en-US" sz="2870" dirty="0" err="1">
                <a:solidFill>
                  <a:srgbClr val="BD1710"/>
                </a:solidFill>
                <a:latin typeface="FS Albert Arabic"/>
                <a:cs typeface="FS Albert Arabic"/>
              </a:rPr>
              <a:t>يُدرجُ</a:t>
            </a:r>
            <a:r>
              <a:rPr lang="en-US" sz="2870" dirty="0">
                <a:solidFill>
                  <a:srgbClr val="BD1710"/>
                </a:solidFill>
                <a:latin typeface="FS Albert Arabic"/>
                <a:cs typeface="FS Albert Arabic"/>
              </a:rPr>
              <a:t> </a:t>
            </a:r>
            <a:r>
              <a:rPr lang="en-US" sz="2870" dirty="0" err="1">
                <a:solidFill>
                  <a:srgbClr val="BD1710"/>
                </a:solidFill>
                <a:latin typeface="FS Albert Arabic"/>
                <a:cs typeface="FS Albert Arabic"/>
              </a:rPr>
              <a:t>في</a:t>
            </a:r>
            <a:r>
              <a:rPr lang="en-US" sz="2870" dirty="0">
                <a:solidFill>
                  <a:srgbClr val="BD1710"/>
                </a:solidFill>
                <a:latin typeface="FS Albert Arabic"/>
                <a:cs typeface="FS Albert Arabic"/>
              </a:rPr>
              <a:t> </a:t>
            </a:r>
            <a:r>
              <a:rPr lang="en-US" sz="2870" dirty="0" err="1">
                <a:solidFill>
                  <a:srgbClr val="BD1710"/>
                </a:solidFill>
                <a:latin typeface="FS Albert Arabic"/>
                <a:cs typeface="FS Albert Arabic"/>
              </a:rPr>
              <a:t>الأقمطةِ</a:t>
            </a:r>
            <a:r>
              <a:rPr lang="en-US" sz="2870" dirty="0">
                <a:solidFill>
                  <a:srgbClr val="BD1710"/>
                </a:solidFill>
                <a:latin typeface="FS Albert Arabic"/>
                <a:cs typeface="FS Albert Arabic"/>
              </a:rPr>
              <a:t> </a:t>
            </a:r>
            <a:r>
              <a:rPr lang="en-US" sz="2870" dirty="0" err="1">
                <a:solidFill>
                  <a:srgbClr val="BD1710"/>
                </a:solidFill>
                <a:latin typeface="FS Albert Arabic"/>
                <a:cs typeface="FS Albert Arabic"/>
              </a:rPr>
              <a:t>كطفلٍ</a:t>
            </a:r>
            <a:r>
              <a:rPr lang="en-US" sz="2870" dirty="0">
                <a:solidFill>
                  <a:srgbClr val="BD1710"/>
                </a:solidFill>
                <a:latin typeface="FS Albert Arabic"/>
                <a:cs typeface="FS Albert Arabic"/>
              </a:rPr>
              <a:t>، </a:t>
            </a:r>
            <a:r>
              <a:rPr lang="en-US" sz="2870" dirty="0" err="1">
                <a:solidFill>
                  <a:srgbClr val="BD1710"/>
                </a:solidFill>
                <a:latin typeface="FS Albert Arabic"/>
                <a:cs typeface="FS Albert Arabic"/>
              </a:rPr>
              <a:t>الإلهُ</a:t>
            </a:r>
            <a:r>
              <a:rPr lang="en-US" sz="2870" dirty="0">
                <a:solidFill>
                  <a:srgbClr val="BD1710"/>
                </a:solidFill>
                <a:latin typeface="FS Albert Arabic"/>
                <a:cs typeface="FS Albert Arabic"/>
              </a:rPr>
              <a:t> </a:t>
            </a:r>
            <a:r>
              <a:rPr lang="en-US" sz="2870" dirty="0" err="1">
                <a:solidFill>
                  <a:srgbClr val="BD1710"/>
                </a:solidFill>
                <a:latin typeface="FS Albert Arabic"/>
                <a:cs typeface="FS Albert Arabic"/>
              </a:rPr>
              <a:t>الذي</a:t>
            </a:r>
            <a:r>
              <a:rPr lang="en-US" sz="2870" dirty="0">
                <a:solidFill>
                  <a:srgbClr val="BD1710"/>
                </a:solidFill>
                <a:latin typeface="FS Albert Arabic"/>
                <a:cs typeface="FS Albert Arabic"/>
              </a:rPr>
              <a:t> </a:t>
            </a:r>
            <a:r>
              <a:rPr lang="en-US" sz="2870" dirty="0" err="1">
                <a:solidFill>
                  <a:srgbClr val="BD1710"/>
                </a:solidFill>
                <a:latin typeface="FS Albert Arabic"/>
                <a:cs typeface="FS Albert Arabic"/>
              </a:rPr>
              <a:t>ثبّتَ</a:t>
            </a:r>
            <a:r>
              <a:rPr lang="en-US" sz="2870" dirty="0">
                <a:solidFill>
                  <a:srgbClr val="BD1710"/>
                </a:solidFill>
                <a:latin typeface="FS Albert Arabic"/>
                <a:cs typeface="FS Albert Arabic"/>
              </a:rPr>
              <a:t> </a:t>
            </a:r>
            <a:r>
              <a:rPr lang="en-US" sz="2870" dirty="0" err="1">
                <a:solidFill>
                  <a:srgbClr val="BD1710"/>
                </a:solidFill>
                <a:latin typeface="FS Albert Arabic"/>
                <a:cs typeface="FS Albert Arabic"/>
              </a:rPr>
              <a:t>السماواتِ</a:t>
            </a:r>
            <a:r>
              <a:rPr lang="en-US" sz="2870" dirty="0">
                <a:solidFill>
                  <a:srgbClr val="BD1710"/>
                </a:solidFill>
                <a:latin typeface="FS Albert Arabic"/>
                <a:cs typeface="FS Albert Arabic"/>
              </a:rPr>
              <a:t> </a:t>
            </a:r>
            <a:r>
              <a:rPr lang="en-US" sz="2870" dirty="0" err="1">
                <a:solidFill>
                  <a:srgbClr val="BD1710"/>
                </a:solidFill>
                <a:latin typeface="FS Albert Arabic"/>
                <a:cs typeface="FS Albert Arabic"/>
              </a:rPr>
              <a:t>قديمًا</a:t>
            </a:r>
            <a:r>
              <a:rPr lang="en-US" sz="2870" dirty="0">
                <a:solidFill>
                  <a:srgbClr val="BD1710"/>
                </a:solidFill>
                <a:latin typeface="FS Albert Arabic"/>
                <a:cs typeface="FS Albert Arabic"/>
              </a:rPr>
              <a:t> </a:t>
            </a:r>
            <a:r>
              <a:rPr lang="en-US" sz="2870" dirty="0" err="1">
                <a:solidFill>
                  <a:srgbClr val="BD1710"/>
                </a:solidFill>
                <a:latin typeface="FS Albert Arabic"/>
                <a:cs typeface="FS Albert Arabic"/>
              </a:rPr>
              <a:t>منذُ</a:t>
            </a:r>
            <a:r>
              <a:rPr lang="en-US" sz="2870" dirty="0">
                <a:solidFill>
                  <a:srgbClr val="BD1710"/>
                </a:solidFill>
                <a:latin typeface="FS Albert Arabic"/>
                <a:cs typeface="FS Albert Arabic"/>
              </a:rPr>
              <a:t> </a:t>
            </a:r>
            <a:r>
              <a:rPr lang="en-US" sz="2870" dirty="0" err="1">
                <a:solidFill>
                  <a:srgbClr val="BD1710"/>
                </a:solidFill>
                <a:latin typeface="FS Albert Arabic"/>
                <a:cs typeface="FS Albert Arabic"/>
              </a:rPr>
              <a:t>البدءِ</a:t>
            </a:r>
            <a:r>
              <a:rPr lang="en-US" sz="2870" dirty="0">
                <a:solidFill>
                  <a:srgbClr val="BD1710"/>
                </a:solidFill>
                <a:latin typeface="FS Albert Arabic"/>
                <a:cs typeface="FS Albert Arabic"/>
              </a:rPr>
              <a:t> </a:t>
            </a:r>
            <a:r>
              <a:rPr lang="en-US" sz="2870" dirty="0" err="1">
                <a:solidFill>
                  <a:srgbClr val="BD1710"/>
                </a:solidFill>
                <a:latin typeface="FS Albert Arabic"/>
                <a:cs typeface="FS Albert Arabic"/>
              </a:rPr>
              <a:t>يتكئُ</a:t>
            </a:r>
            <a:r>
              <a:rPr lang="en-US" sz="2870" dirty="0">
                <a:solidFill>
                  <a:srgbClr val="BD1710"/>
                </a:solidFill>
                <a:latin typeface="FS Albert Arabic"/>
                <a:cs typeface="FS Albert Arabic"/>
              </a:rPr>
              <a:t> </a:t>
            </a:r>
            <a:r>
              <a:rPr lang="en-US" sz="2870" dirty="0" err="1">
                <a:solidFill>
                  <a:srgbClr val="BD1710"/>
                </a:solidFill>
                <a:latin typeface="FS Albert Arabic"/>
                <a:cs typeface="FS Albert Arabic"/>
              </a:rPr>
              <a:t>في</a:t>
            </a:r>
            <a:r>
              <a:rPr lang="en-US" sz="2870" dirty="0">
                <a:solidFill>
                  <a:srgbClr val="BD1710"/>
                </a:solidFill>
                <a:latin typeface="FS Albert Arabic"/>
                <a:cs typeface="FS Albert Arabic"/>
              </a:rPr>
              <a:t> </a:t>
            </a:r>
            <a:r>
              <a:rPr lang="en-US" sz="2870" dirty="0" err="1">
                <a:solidFill>
                  <a:srgbClr val="BD1710"/>
                </a:solidFill>
                <a:latin typeface="FS Albert Arabic"/>
                <a:cs typeface="FS Albert Arabic"/>
              </a:rPr>
              <a:t>مذودٍ</a:t>
            </a:r>
            <a:r>
              <a:rPr lang="en-US" sz="2870" dirty="0">
                <a:solidFill>
                  <a:srgbClr val="BD1710"/>
                </a:solidFill>
                <a:latin typeface="FS Albert Arabic"/>
                <a:cs typeface="FS Albert Arabic"/>
              </a:rPr>
              <a:t>، </a:t>
            </a:r>
            <a:r>
              <a:rPr lang="en-US" sz="2870" dirty="0" err="1">
                <a:solidFill>
                  <a:srgbClr val="BD1710"/>
                </a:solidFill>
                <a:latin typeface="FS Albert Arabic"/>
                <a:cs typeface="FS Albert Arabic"/>
              </a:rPr>
              <a:t>الذي</a:t>
            </a:r>
            <a:r>
              <a:rPr lang="en-US" sz="2870" dirty="0">
                <a:solidFill>
                  <a:srgbClr val="BD1710"/>
                </a:solidFill>
                <a:latin typeface="FS Albert Arabic"/>
                <a:cs typeface="FS Albert Arabic"/>
              </a:rPr>
              <a:t> </a:t>
            </a:r>
            <a:r>
              <a:rPr lang="en-US" sz="2870" dirty="0" err="1">
                <a:solidFill>
                  <a:srgbClr val="BD1710"/>
                </a:solidFill>
                <a:latin typeface="FS Albert Arabic"/>
                <a:cs typeface="FS Albert Arabic"/>
              </a:rPr>
              <a:t>أمطرَ</a:t>
            </a:r>
            <a:r>
              <a:rPr lang="en-US" sz="2870" dirty="0">
                <a:solidFill>
                  <a:srgbClr val="BD1710"/>
                </a:solidFill>
                <a:latin typeface="FS Albert Arabic"/>
                <a:cs typeface="FS Albert Arabic"/>
              </a:rPr>
              <a:t> </a:t>
            </a:r>
            <a:r>
              <a:rPr lang="en-US" sz="2870" dirty="0" err="1">
                <a:solidFill>
                  <a:srgbClr val="BD1710"/>
                </a:solidFill>
                <a:latin typeface="FS Albert Arabic"/>
                <a:cs typeface="FS Albert Arabic"/>
              </a:rPr>
              <a:t>للشعب</a:t>
            </a:r>
            <a:r>
              <a:rPr lang="en-US" sz="2870" dirty="0">
                <a:solidFill>
                  <a:srgbClr val="BD1710"/>
                </a:solidFill>
                <a:latin typeface="FS Albert Arabic"/>
                <a:cs typeface="FS Albert Arabic"/>
              </a:rPr>
              <a:t> </a:t>
            </a:r>
            <a:r>
              <a:rPr lang="en-US" sz="2870" dirty="0" err="1">
                <a:solidFill>
                  <a:srgbClr val="BD1710"/>
                </a:solidFill>
                <a:latin typeface="FS Albert Arabic"/>
                <a:cs typeface="FS Albert Arabic"/>
              </a:rPr>
              <a:t>منًا</a:t>
            </a:r>
            <a:r>
              <a:rPr lang="en-US" sz="2870" dirty="0">
                <a:solidFill>
                  <a:srgbClr val="BD1710"/>
                </a:solidFill>
                <a:latin typeface="FS Albert Arabic"/>
                <a:cs typeface="FS Albert Arabic"/>
              </a:rPr>
              <a:t> </a:t>
            </a:r>
            <a:r>
              <a:rPr lang="en-US" sz="2870" dirty="0" err="1">
                <a:solidFill>
                  <a:srgbClr val="BD1710"/>
                </a:solidFill>
                <a:latin typeface="FS Albert Arabic"/>
                <a:cs typeface="FS Albert Arabic"/>
              </a:rPr>
              <a:t>في</a:t>
            </a:r>
            <a:r>
              <a:rPr lang="en-US" sz="2870" dirty="0">
                <a:solidFill>
                  <a:srgbClr val="BD1710"/>
                </a:solidFill>
                <a:latin typeface="FS Albert Arabic"/>
                <a:cs typeface="FS Albert Arabic"/>
              </a:rPr>
              <a:t> </a:t>
            </a:r>
            <a:r>
              <a:rPr lang="en-US" sz="2870" dirty="0" err="1">
                <a:solidFill>
                  <a:srgbClr val="BD1710"/>
                </a:solidFill>
                <a:latin typeface="FS Albert Arabic"/>
                <a:cs typeface="FS Albert Arabic"/>
              </a:rPr>
              <a:t>القفر</a:t>
            </a:r>
            <a:r>
              <a:rPr lang="en-US" sz="2870" dirty="0">
                <a:solidFill>
                  <a:srgbClr val="BD1710"/>
                </a:solidFill>
                <a:latin typeface="FS Albert Arabic"/>
                <a:cs typeface="FS Albert Arabic"/>
              </a:rPr>
              <a:t>، </a:t>
            </a:r>
            <a:r>
              <a:rPr lang="en-US" sz="2870" dirty="0" err="1">
                <a:solidFill>
                  <a:srgbClr val="BD1710"/>
                </a:solidFill>
                <a:latin typeface="FS Albert Arabic"/>
                <a:cs typeface="FS Albert Arabic"/>
              </a:rPr>
              <a:t>يغتذي</a:t>
            </a:r>
            <a:r>
              <a:rPr lang="en-US" sz="2870" dirty="0">
                <a:solidFill>
                  <a:srgbClr val="BD1710"/>
                </a:solidFill>
                <a:latin typeface="FS Albert Arabic"/>
                <a:cs typeface="FS Albert Arabic"/>
              </a:rPr>
              <a:t> </a:t>
            </a:r>
            <a:r>
              <a:rPr lang="en-US" sz="2870" dirty="0" err="1">
                <a:solidFill>
                  <a:srgbClr val="BD1710"/>
                </a:solidFill>
                <a:latin typeface="FS Albert Arabic"/>
                <a:cs typeface="FS Albert Arabic"/>
              </a:rPr>
              <a:t>من</a:t>
            </a:r>
            <a:r>
              <a:rPr lang="en-US" sz="2870" dirty="0">
                <a:solidFill>
                  <a:srgbClr val="BD1710"/>
                </a:solidFill>
                <a:latin typeface="FS Albert Arabic"/>
                <a:cs typeface="FS Albert Arabic"/>
              </a:rPr>
              <a:t> </a:t>
            </a:r>
            <a:r>
              <a:rPr lang="en-US" sz="2870" dirty="0" err="1">
                <a:solidFill>
                  <a:srgbClr val="BD1710"/>
                </a:solidFill>
                <a:latin typeface="FS Albert Arabic"/>
                <a:cs typeface="FS Albert Arabic"/>
              </a:rPr>
              <a:t>الثديين</a:t>
            </a:r>
            <a:r>
              <a:rPr lang="en-US" sz="2870" dirty="0">
                <a:solidFill>
                  <a:srgbClr val="BD1710"/>
                </a:solidFill>
                <a:latin typeface="FS Albert Arabic"/>
                <a:cs typeface="FS Albert Arabic"/>
              </a:rPr>
              <a:t> </a:t>
            </a:r>
            <a:r>
              <a:rPr lang="en-US" sz="2870" dirty="0" err="1">
                <a:solidFill>
                  <a:srgbClr val="BD1710"/>
                </a:solidFill>
                <a:latin typeface="FS Albert Arabic"/>
                <a:cs typeface="FS Albert Arabic"/>
              </a:rPr>
              <a:t>لبنًا</a:t>
            </a:r>
            <a:r>
              <a:rPr lang="en-US" sz="2870" dirty="0">
                <a:solidFill>
                  <a:srgbClr val="BD1710"/>
                </a:solidFill>
                <a:latin typeface="FS Albert Arabic"/>
                <a:cs typeface="FS Albert Arabic"/>
              </a:rPr>
              <a:t>، </a:t>
            </a:r>
            <a:r>
              <a:rPr lang="en-US" sz="2870" dirty="0" err="1">
                <a:solidFill>
                  <a:srgbClr val="BD1710"/>
                </a:solidFill>
                <a:latin typeface="FS Albert Arabic"/>
                <a:cs typeface="FS Albert Arabic"/>
              </a:rPr>
              <a:t>ختن</a:t>
            </a:r>
            <a:r>
              <a:rPr lang="en-US" sz="2870" dirty="0">
                <a:solidFill>
                  <a:srgbClr val="BD1710"/>
                </a:solidFill>
                <a:latin typeface="FS Albert Arabic"/>
                <a:cs typeface="FS Albert Arabic"/>
              </a:rPr>
              <a:t> </a:t>
            </a:r>
            <a:r>
              <a:rPr lang="en-US" sz="2870" dirty="0" err="1">
                <a:solidFill>
                  <a:srgbClr val="BD1710"/>
                </a:solidFill>
                <a:latin typeface="FS Albert Arabic"/>
                <a:cs typeface="FS Albert Arabic"/>
              </a:rPr>
              <a:t>البيعة</a:t>
            </a:r>
            <a:r>
              <a:rPr lang="en-US" sz="2870" dirty="0">
                <a:solidFill>
                  <a:srgbClr val="BD1710"/>
                </a:solidFill>
                <a:latin typeface="FS Albert Arabic"/>
                <a:cs typeface="FS Albert Arabic"/>
              </a:rPr>
              <a:t> </a:t>
            </a:r>
            <a:r>
              <a:rPr lang="en-US" sz="2870" dirty="0" err="1">
                <a:solidFill>
                  <a:srgbClr val="BD1710"/>
                </a:solidFill>
                <a:latin typeface="FS Albert Arabic"/>
                <a:cs typeface="FS Albert Arabic"/>
              </a:rPr>
              <a:t>يستدعي</a:t>
            </a:r>
            <a:r>
              <a:rPr lang="en-US" sz="2870" dirty="0">
                <a:solidFill>
                  <a:srgbClr val="BD1710"/>
                </a:solidFill>
                <a:latin typeface="FS Albert Arabic"/>
                <a:cs typeface="FS Albert Arabic"/>
              </a:rPr>
              <a:t> </a:t>
            </a:r>
            <a:r>
              <a:rPr lang="en-US" sz="2870" dirty="0" err="1">
                <a:solidFill>
                  <a:srgbClr val="BD1710"/>
                </a:solidFill>
                <a:latin typeface="FS Albert Arabic"/>
                <a:cs typeface="FS Albert Arabic"/>
              </a:rPr>
              <a:t>المجوس</a:t>
            </a:r>
            <a:r>
              <a:rPr lang="en-US" sz="2870" dirty="0">
                <a:solidFill>
                  <a:srgbClr val="BD1710"/>
                </a:solidFill>
                <a:latin typeface="FS Albert Arabic"/>
                <a:cs typeface="FS Albert Arabic"/>
              </a:rPr>
              <a:t>، </a:t>
            </a:r>
            <a:r>
              <a:rPr lang="en-US" sz="2870" dirty="0" err="1">
                <a:solidFill>
                  <a:srgbClr val="BD1710"/>
                </a:solidFill>
                <a:latin typeface="FS Albert Arabic"/>
                <a:cs typeface="FS Albert Arabic"/>
              </a:rPr>
              <a:t>وابن</a:t>
            </a:r>
            <a:r>
              <a:rPr lang="en-US" sz="2870" dirty="0">
                <a:solidFill>
                  <a:srgbClr val="BD1710"/>
                </a:solidFill>
                <a:latin typeface="FS Albert Arabic"/>
                <a:cs typeface="FS Albert Arabic"/>
              </a:rPr>
              <a:t> </a:t>
            </a:r>
            <a:r>
              <a:rPr lang="en-US" sz="2870" dirty="0" err="1">
                <a:solidFill>
                  <a:srgbClr val="BD1710"/>
                </a:solidFill>
                <a:latin typeface="FS Albert Arabic"/>
                <a:cs typeface="FS Albert Arabic"/>
              </a:rPr>
              <a:t>العذراء</a:t>
            </a:r>
            <a:r>
              <a:rPr lang="en-US" sz="2870" dirty="0">
                <a:solidFill>
                  <a:srgbClr val="BD1710"/>
                </a:solidFill>
                <a:latin typeface="FS Albert Arabic"/>
                <a:cs typeface="FS Albert Arabic"/>
              </a:rPr>
              <a:t> </a:t>
            </a:r>
            <a:r>
              <a:rPr lang="en-US" sz="2870" dirty="0" err="1">
                <a:solidFill>
                  <a:srgbClr val="BD1710"/>
                </a:solidFill>
                <a:latin typeface="FS Albert Arabic"/>
                <a:cs typeface="FS Albert Arabic"/>
              </a:rPr>
              <a:t>يتقبل</a:t>
            </a:r>
            <a:r>
              <a:rPr lang="en-US" sz="2870" dirty="0">
                <a:solidFill>
                  <a:srgbClr val="BD1710"/>
                </a:solidFill>
                <a:latin typeface="FS Albert Arabic"/>
                <a:cs typeface="FS Albert Arabic"/>
              </a:rPr>
              <a:t> </a:t>
            </a:r>
            <a:r>
              <a:rPr lang="en-US" sz="2870" dirty="0" err="1">
                <a:solidFill>
                  <a:srgbClr val="BD1710"/>
                </a:solidFill>
                <a:latin typeface="FS Albert Arabic"/>
                <a:cs typeface="FS Albert Arabic"/>
              </a:rPr>
              <a:t>منهم</a:t>
            </a:r>
            <a:r>
              <a:rPr lang="en-US" sz="2870" dirty="0">
                <a:solidFill>
                  <a:srgbClr val="BD1710"/>
                </a:solidFill>
                <a:latin typeface="FS Albert Arabic"/>
                <a:cs typeface="FS Albert Arabic"/>
              </a:rPr>
              <a:t> </a:t>
            </a:r>
            <a:r>
              <a:rPr lang="en-US" sz="2870" dirty="0" err="1">
                <a:solidFill>
                  <a:srgbClr val="BD1710"/>
                </a:solidFill>
                <a:latin typeface="FS Albert Arabic"/>
                <a:cs typeface="FS Albert Arabic"/>
              </a:rPr>
              <a:t>الهدايا</a:t>
            </a:r>
            <a:r>
              <a:rPr lang="en-US" sz="2870" dirty="0">
                <a:solidFill>
                  <a:srgbClr val="BD1710"/>
                </a:solidFill>
                <a:latin typeface="FS Albert Arabic"/>
                <a:cs typeface="FS Albert Arabic"/>
              </a:rPr>
              <a:t>. </a:t>
            </a:r>
            <a:r>
              <a:rPr lang="en-US" sz="2870" dirty="0" err="1">
                <a:solidFill>
                  <a:srgbClr val="BD1710"/>
                </a:solidFill>
                <a:latin typeface="FS Albert Arabic"/>
                <a:cs typeface="FS Albert Arabic"/>
              </a:rPr>
              <a:t>نسجد</a:t>
            </a:r>
            <a:r>
              <a:rPr lang="en-US" sz="2870" dirty="0">
                <a:solidFill>
                  <a:srgbClr val="BD1710"/>
                </a:solidFill>
                <a:latin typeface="FS Albert Arabic"/>
                <a:cs typeface="FS Albert Arabic"/>
              </a:rPr>
              <a:t> </a:t>
            </a:r>
            <a:r>
              <a:rPr lang="en-US" sz="2870" dirty="0" err="1">
                <a:solidFill>
                  <a:srgbClr val="BD1710"/>
                </a:solidFill>
                <a:latin typeface="FS Albert Arabic"/>
                <a:cs typeface="FS Albert Arabic"/>
              </a:rPr>
              <a:t>لميلادك</a:t>
            </a:r>
            <a:r>
              <a:rPr lang="en-US" sz="2870" dirty="0">
                <a:solidFill>
                  <a:srgbClr val="BD1710"/>
                </a:solidFill>
                <a:latin typeface="FS Albert Arabic"/>
                <a:cs typeface="FS Albert Arabic"/>
              </a:rPr>
              <a:t> </a:t>
            </a:r>
            <a:r>
              <a:rPr lang="en-US" sz="2870" dirty="0" err="1">
                <a:solidFill>
                  <a:srgbClr val="BD1710"/>
                </a:solidFill>
                <a:latin typeface="FS Albert Arabic"/>
                <a:cs typeface="FS Albert Arabic"/>
              </a:rPr>
              <a:t>أيها</a:t>
            </a:r>
            <a:r>
              <a:rPr lang="en-US" sz="2870" dirty="0">
                <a:solidFill>
                  <a:srgbClr val="BD1710"/>
                </a:solidFill>
                <a:latin typeface="FS Albert Arabic"/>
                <a:cs typeface="FS Albert Arabic"/>
              </a:rPr>
              <a:t> </a:t>
            </a:r>
            <a:r>
              <a:rPr lang="en-US" sz="2870" dirty="0" err="1">
                <a:solidFill>
                  <a:srgbClr val="BD1710"/>
                </a:solidFill>
                <a:latin typeface="FS Albert Arabic"/>
                <a:cs typeface="FS Albert Arabic"/>
              </a:rPr>
              <a:t>المسيح</a:t>
            </a:r>
            <a:r>
              <a:rPr lang="en-US" sz="2870" dirty="0">
                <a:solidFill>
                  <a:srgbClr val="BD1710"/>
                </a:solidFill>
                <a:latin typeface="FS Albert Arabic"/>
                <a:cs typeface="FS Albert Arabic"/>
              </a:rPr>
              <a:t>, </a:t>
            </a:r>
            <a:r>
              <a:rPr lang="en-US" sz="2870" dirty="0" err="1">
                <a:solidFill>
                  <a:srgbClr val="BD1710"/>
                </a:solidFill>
                <a:latin typeface="FS Albert Arabic"/>
                <a:cs typeface="FS Albert Arabic"/>
              </a:rPr>
              <a:t>فأرنا</a:t>
            </a:r>
            <a:r>
              <a:rPr lang="en-US" sz="2870" dirty="0">
                <a:solidFill>
                  <a:srgbClr val="BD1710"/>
                </a:solidFill>
                <a:latin typeface="FS Albert Arabic"/>
                <a:cs typeface="FS Albert Arabic"/>
              </a:rPr>
              <a:t> </a:t>
            </a:r>
            <a:r>
              <a:rPr lang="en-US" sz="2870" dirty="0" err="1">
                <a:solidFill>
                  <a:srgbClr val="BD1710"/>
                </a:solidFill>
                <a:latin typeface="FS Albert Arabic"/>
                <a:cs typeface="FS Albert Arabic"/>
              </a:rPr>
              <a:t>ظهورك</a:t>
            </a:r>
            <a:r>
              <a:rPr lang="en-US" sz="2870" dirty="0">
                <a:solidFill>
                  <a:srgbClr val="BD1710"/>
                </a:solidFill>
                <a:latin typeface="FS Albert Arabic"/>
                <a:cs typeface="FS Albert Arabic"/>
              </a:rPr>
              <a:t> </a:t>
            </a:r>
            <a:r>
              <a:rPr lang="en-US" sz="2870" dirty="0" err="1">
                <a:solidFill>
                  <a:srgbClr val="BD1710"/>
                </a:solidFill>
                <a:latin typeface="FS Albert Arabic"/>
                <a:cs typeface="FS Albert Arabic"/>
              </a:rPr>
              <a:t>الإلهي</a:t>
            </a:r>
            <a:r>
              <a:rPr lang="en-US" sz="2870" dirty="0">
                <a:solidFill>
                  <a:srgbClr val="BD1710"/>
                </a:solidFill>
                <a:latin typeface="FS Albert Arabic"/>
                <a:cs typeface="FS Albert Arabic"/>
              </a:rPr>
              <a:t>.</a:t>
            </a:r>
          </a:p>
        </p:txBody>
      </p:sp>
      <p:sp>
        <p:nvSpPr>
          <p:cNvPr id="6" name="TextBox 6"/>
          <p:cNvSpPr txBox="1"/>
          <p:nvPr/>
        </p:nvSpPr>
        <p:spPr>
          <a:xfrm>
            <a:off x="9736936" y="2289998"/>
            <a:ext cx="8013317" cy="641201"/>
          </a:xfrm>
          <a:prstGeom prst="rect">
            <a:avLst/>
          </a:prstGeom>
        </p:spPr>
        <p:txBody>
          <a:bodyPr lIns="0" tIns="0" rIns="0" bIns="0" rtlCol="0" anchor="t">
            <a:spAutoFit/>
          </a:bodyPr>
          <a:lstStyle/>
          <a:p>
            <a:pPr algn="r">
              <a:lnSpc>
                <a:spcPts val="5039"/>
              </a:lnSpc>
            </a:pPr>
            <a:r>
              <a:rPr lang="en-US" sz="3599" dirty="0" err="1">
                <a:solidFill>
                  <a:srgbClr val="BD1710"/>
                </a:solidFill>
                <a:latin typeface="FS Albert Arabic Bold"/>
                <a:cs typeface="FS Albert Arabic Bold"/>
              </a:rPr>
              <a:t>اليومُ</a:t>
            </a:r>
            <a:r>
              <a:rPr lang="en-US" sz="3599" dirty="0">
                <a:solidFill>
                  <a:srgbClr val="BD1710"/>
                </a:solidFill>
                <a:latin typeface="FS Albert Arabic Bold"/>
                <a:cs typeface="FS Albert Arabic Bold"/>
              </a:rPr>
              <a:t> </a:t>
            </a:r>
            <a:r>
              <a:rPr lang="en-US" sz="3599" dirty="0" err="1">
                <a:solidFill>
                  <a:srgbClr val="BD1710"/>
                </a:solidFill>
                <a:latin typeface="FS Albert Arabic Bold"/>
                <a:cs typeface="FS Albert Arabic Bold"/>
              </a:rPr>
              <a:t>يولدُ</a:t>
            </a:r>
            <a:r>
              <a:rPr lang="en-US" sz="3599" dirty="0">
                <a:solidFill>
                  <a:srgbClr val="BD1710"/>
                </a:solidFill>
                <a:latin typeface="FS Albert Arabic Bold"/>
                <a:cs typeface="FS Albert Arabic Bold"/>
              </a:rPr>
              <a:t> </a:t>
            </a:r>
            <a:r>
              <a:rPr lang="en-US" sz="3599" dirty="0" err="1">
                <a:solidFill>
                  <a:srgbClr val="BD1710"/>
                </a:solidFill>
                <a:latin typeface="FS Albert Arabic Bold"/>
                <a:cs typeface="FS Albert Arabic Bold"/>
              </a:rPr>
              <a:t>منَ</a:t>
            </a:r>
            <a:r>
              <a:rPr lang="en-US" sz="3599" dirty="0">
                <a:solidFill>
                  <a:srgbClr val="BD1710"/>
                </a:solidFill>
                <a:latin typeface="FS Albert Arabic Bold"/>
                <a:cs typeface="FS Albert Arabic Bold"/>
              </a:rPr>
              <a:t> </a:t>
            </a:r>
            <a:r>
              <a:rPr lang="en-US" sz="3599" dirty="0" err="1">
                <a:solidFill>
                  <a:srgbClr val="BD1710"/>
                </a:solidFill>
                <a:latin typeface="FS Albert Arabic Bold"/>
                <a:cs typeface="FS Albert Arabic Bold"/>
              </a:rPr>
              <a:t>البتول</a:t>
            </a:r>
            <a:r>
              <a:rPr lang="en-US" sz="3599" dirty="0">
                <a:solidFill>
                  <a:srgbClr val="BD1710"/>
                </a:solidFill>
                <a:latin typeface="FS Albert Arabic Bold"/>
                <a:cs typeface="FS Albert Arabic Bold"/>
              </a:rPr>
              <a:t> </a:t>
            </a:r>
            <a:r>
              <a:rPr lang="ar-EG" sz="3599" dirty="0">
                <a:solidFill>
                  <a:srgbClr val="BD1710"/>
                </a:solidFill>
                <a:latin typeface="FS Albert Arabic Bold"/>
                <a:cs typeface="FS Albert Arabic Bold"/>
              </a:rPr>
              <a:t>(كارول رزق)</a:t>
            </a:r>
            <a:endParaRPr lang="en-US" sz="3599" dirty="0">
              <a:solidFill>
                <a:srgbClr val="BD1710"/>
              </a:solidFill>
              <a:latin typeface="FS Albert Arabic Bold"/>
              <a:cs typeface="FS Albert Arabic Bold"/>
            </a:endParaRPr>
          </a:p>
        </p:txBody>
      </p:sp>
      <p:sp>
        <p:nvSpPr>
          <p:cNvPr id="7" name="TextBox 7"/>
          <p:cNvSpPr txBox="1"/>
          <p:nvPr/>
        </p:nvSpPr>
        <p:spPr>
          <a:xfrm>
            <a:off x="612515" y="6090485"/>
            <a:ext cx="17137738" cy="3553687"/>
          </a:xfrm>
          <a:prstGeom prst="rect">
            <a:avLst/>
          </a:prstGeom>
        </p:spPr>
        <p:txBody>
          <a:bodyPr lIns="0" tIns="0" rIns="0" bIns="0" rtlCol="0" anchor="t">
            <a:spAutoFit/>
          </a:bodyPr>
          <a:lstStyle/>
          <a:p>
            <a:pPr algn="just">
              <a:lnSpc>
                <a:spcPts val="4772"/>
              </a:lnSpc>
            </a:pPr>
            <a:r>
              <a:rPr lang="en-US" sz="2983" dirty="0">
                <a:solidFill>
                  <a:srgbClr val="BD1710"/>
                </a:solidFill>
                <a:latin typeface="Lora Bold"/>
              </a:rPr>
              <a:t>Heute </a:t>
            </a:r>
            <a:r>
              <a:rPr lang="en-US" sz="2983" dirty="0" err="1">
                <a:solidFill>
                  <a:srgbClr val="BD1710"/>
                </a:solidFill>
                <a:latin typeface="Lora Bold"/>
              </a:rPr>
              <a:t>wird</a:t>
            </a:r>
            <a:r>
              <a:rPr lang="en-US" sz="2983" dirty="0">
                <a:solidFill>
                  <a:srgbClr val="BD1710"/>
                </a:solidFill>
                <a:latin typeface="Lora Bold"/>
              </a:rPr>
              <a:t> </a:t>
            </a:r>
            <a:r>
              <a:rPr lang="en-US" sz="2983" dirty="0" err="1">
                <a:solidFill>
                  <a:srgbClr val="BD1710"/>
                </a:solidFill>
                <a:latin typeface="Lora Bold"/>
              </a:rPr>
              <a:t>aus</a:t>
            </a:r>
            <a:r>
              <a:rPr lang="en-US" sz="2983" dirty="0">
                <a:solidFill>
                  <a:srgbClr val="BD1710"/>
                </a:solidFill>
                <a:latin typeface="Lora Bold"/>
              </a:rPr>
              <a:t> der Jungfrau der </a:t>
            </a:r>
            <a:r>
              <a:rPr lang="en-US" sz="2983" dirty="0" err="1">
                <a:solidFill>
                  <a:srgbClr val="BD1710"/>
                </a:solidFill>
                <a:latin typeface="Lora Bold"/>
              </a:rPr>
              <a:t>geboren</a:t>
            </a:r>
            <a:r>
              <a:rPr lang="en-US" sz="2983" dirty="0">
                <a:solidFill>
                  <a:srgbClr val="BD1710"/>
                </a:solidFill>
                <a:latin typeface="Lora Bold"/>
              </a:rPr>
              <a:t>, der </a:t>
            </a:r>
            <a:r>
              <a:rPr lang="en-US" sz="2983" dirty="0" err="1">
                <a:solidFill>
                  <a:srgbClr val="BD1710"/>
                </a:solidFill>
                <a:latin typeface="Lora Bold"/>
              </a:rPr>
              <a:t>alles</a:t>
            </a:r>
            <a:r>
              <a:rPr lang="en-US" sz="2983" dirty="0">
                <a:solidFill>
                  <a:srgbClr val="BD1710"/>
                </a:solidFill>
                <a:latin typeface="Lora Bold"/>
              </a:rPr>
              <a:t> in seiner Hand hat . Der, </a:t>
            </a:r>
            <a:r>
              <a:rPr lang="en-US" sz="2983" dirty="0" err="1">
                <a:solidFill>
                  <a:srgbClr val="BD1710"/>
                </a:solidFill>
                <a:latin typeface="Lora Bold"/>
              </a:rPr>
              <a:t>dessen</a:t>
            </a:r>
            <a:r>
              <a:rPr lang="en-US" sz="2983" dirty="0">
                <a:solidFill>
                  <a:srgbClr val="BD1710"/>
                </a:solidFill>
                <a:latin typeface="Lora Bold"/>
              </a:rPr>
              <a:t> </a:t>
            </a:r>
            <a:r>
              <a:rPr lang="en-US" sz="2983" dirty="0" err="1">
                <a:solidFill>
                  <a:srgbClr val="BD1710"/>
                </a:solidFill>
                <a:latin typeface="Lora Bold"/>
              </a:rPr>
              <a:t>Wesen</a:t>
            </a:r>
            <a:r>
              <a:rPr lang="en-US" sz="2983" dirty="0">
                <a:solidFill>
                  <a:srgbClr val="BD1710"/>
                </a:solidFill>
                <a:latin typeface="Lora Bold"/>
              </a:rPr>
              <a:t> man </a:t>
            </a:r>
            <a:r>
              <a:rPr lang="en-US" sz="2983" dirty="0" err="1">
                <a:solidFill>
                  <a:srgbClr val="BD1710"/>
                </a:solidFill>
                <a:latin typeface="Lora Bold"/>
              </a:rPr>
              <a:t>nicht</a:t>
            </a:r>
            <a:r>
              <a:rPr lang="en-US" sz="2983" dirty="0">
                <a:solidFill>
                  <a:srgbClr val="BD1710"/>
                </a:solidFill>
                <a:latin typeface="Lora Bold"/>
              </a:rPr>
              <a:t> </a:t>
            </a:r>
            <a:r>
              <a:rPr lang="en-US" sz="2983" dirty="0" err="1">
                <a:solidFill>
                  <a:srgbClr val="BD1710"/>
                </a:solidFill>
                <a:latin typeface="Lora Bold"/>
              </a:rPr>
              <a:t>fassen</a:t>
            </a:r>
            <a:r>
              <a:rPr lang="en-US" sz="2983" dirty="0">
                <a:solidFill>
                  <a:srgbClr val="BD1710"/>
                </a:solidFill>
                <a:latin typeface="Lora Bold"/>
              </a:rPr>
              <a:t> </a:t>
            </a:r>
            <a:r>
              <a:rPr lang="en-US" sz="2983" dirty="0" err="1">
                <a:solidFill>
                  <a:srgbClr val="BD1710"/>
                </a:solidFill>
                <a:latin typeface="Lora Bold"/>
              </a:rPr>
              <a:t>kann</a:t>
            </a:r>
            <a:r>
              <a:rPr lang="en-US" sz="2983" dirty="0">
                <a:solidFill>
                  <a:srgbClr val="BD1710"/>
                </a:solidFill>
                <a:latin typeface="Lora Bold"/>
              </a:rPr>
              <a:t>, </a:t>
            </a:r>
            <a:r>
              <a:rPr lang="en-US" sz="2983" dirty="0" err="1">
                <a:solidFill>
                  <a:srgbClr val="BD1710"/>
                </a:solidFill>
                <a:latin typeface="Lora Bold"/>
              </a:rPr>
              <a:t>ist</a:t>
            </a:r>
            <a:r>
              <a:rPr lang="en-US" sz="2983" dirty="0">
                <a:solidFill>
                  <a:srgbClr val="BD1710"/>
                </a:solidFill>
                <a:latin typeface="Lora Bold"/>
              </a:rPr>
              <a:t> </a:t>
            </a:r>
            <a:r>
              <a:rPr lang="en-US" sz="2983" dirty="0" err="1">
                <a:solidFill>
                  <a:srgbClr val="BD1710"/>
                </a:solidFill>
                <a:latin typeface="Lora Bold"/>
              </a:rPr>
              <a:t>wie</a:t>
            </a:r>
            <a:r>
              <a:rPr lang="en-US" sz="2983" dirty="0">
                <a:solidFill>
                  <a:srgbClr val="BD1710"/>
                </a:solidFill>
                <a:latin typeface="Lora Bold"/>
              </a:rPr>
              <a:t> </a:t>
            </a:r>
            <a:r>
              <a:rPr lang="en-US" sz="2983" dirty="0" err="1">
                <a:solidFill>
                  <a:srgbClr val="BD1710"/>
                </a:solidFill>
                <a:latin typeface="Lora Bold"/>
              </a:rPr>
              <a:t>ein</a:t>
            </a:r>
            <a:r>
              <a:rPr lang="en-US" sz="2983" dirty="0">
                <a:solidFill>
                  <a:srgbClr val="BD1710"/>
                </a:solidFill>
                <a:latin typeface="Lora Bold"/>
              </a:rPr>
              <a:t> Kind in </a:t>
            </a:r>
            <a:r>
              <a:rPr lang="en-US" sz="2983" dirty="0" err="1">
                <a:solidFill>
                  <a:srgbClr val="BD1710"/>
                </a:solidFill>
                <a:latin typeface="Lora Bold"/>
              </a:rPr>
              <a:t>Windeln</a:t>
            </a:r>
            <a:r>
              <a:rPr lang="en-US" sz="2983" dirty="0">
                <a:solidFill>
                  <a:srgbClr val="BD1710"/>
                </a:solidFill>
                <a:latin typeface="Lora Bold"/>
              </a:rPr>
              <a:t> </a:t>
            </a:r>
            <a:r>
              <a:rPr lang="en-US" sz="2983" dirty="0" err="1">
                <a:solidFill>
                  <a:srgbClr val="BD1710"/>
                </a:solidFill>
                <a:latin typeface="Lora Bold"/>
              </a:rPr>
              <a:t>gewickelt</a:t>
            </a:r>
            <a:r>
              <a:rPr lang="en-US" sz="2983" dirty="0">
                <a:solidFill>
                  <a:srgbClr val="BD1710"/>
                </a:solidFill>
                <a:latin typeface="Lora Bold"/>
              </a:rPr>
              <a:t>. Der Gott, der von </a:t>
            </a:r>
            <a:r>
              <a:rPr lang="en-US" sz="2983" dirty="0" err="1">
                <a:solidFill>
                  <a:srgbClr val="BD1710"/>
                </a:solidFill>
                <a:latin typeface="Lora Bold"/>
              </a:rPr>
              <a:t>Ewigkeit</a:t>
            </a:r>
            <a:r>
              <a:rPr lang="en-US" sz="2983" dirty="0">
                <a:solidFill>
                  <a:srgbClr val="BD1710"/>
                </a:solidFill>
                <a:latin typeface="Lora Bold"/>
              </a:rPr>
              <a:t> her den Himmel </a:t>
            </a:r>
            <a:r>
              <a:rPr lang="en-US" sz="2983" dirty="0" err="1">
                <a:solidFill>
                  <a:srgbClr val="BD1710"/>
                </a:solidFill>
                <a:latin typeface="Lora Bold"/>
              </a:rPr>
              <a:t>gegründet</a:t>
            </a:r>
            <a:r>
              <a:rPr lang="en-US" sz="2983" dirty="0">
                <a:solidFill>
                  <a:srgbClr val="BD1710"/>
                </a:solidFill>
                <a:latin typeface="Lora Bold"/>
              </a:rPr>
              <a:t> hat, </a:t>
            </a:r>
            <a:r>
              <a:rPr lang="en-US" sz="2983" dirty="0" err="1">
                <a:solidFill>
                  <a:srgbClr val="BD1710"/>
                </a:solidFill>
                <a:latin typeface="Lora Bold"/>
              </a:rPr>
              <a:t>liegt</a:t>
            </a:r>
            <a:r>
              <a:rPr lang="en-US" sz="2983" dirty="0">
                <a:solidFill>
                  <a:srgbClr val="BD1710"/>
                </a:solidFill>
                <a:latin typeface="Lora Bold"/>
              </a:rPr>
              <a:t> in </a:t>
            </a:r>
            <a:r>
              <a:rPr lang="en-US" sz="2983" dirty="0" err="1">
                <a:solidFill>
                  <a:srgbClr val="BD1710"/>
                </a:solidFill>
                <a:latin typeface="Lora Bold"/>
              </a:rPr>
              <a:t>einer</a:t>
            </a:r>
            <a:r>
              <a:rPr lang="en-US" sz="2983" dirty="0">
                <a:solidFill>
                  <a:srgbClr val="BD1710"/>
                </a:solidFill>
                <a:latin typeface="Lora Bold"/>
              </a:rPr>
              <a:t> </a:t>
            </a:r>
            <a:r>
              <a:rPr lang="en-US" sz="2983" dirty="0" err="1">
                <a:solidFill>
                  <a:srgbClr val="BD1710"/>
                </a:solidFill>
                <a:latin typeface="Lora Bold"/>
              </a:rPr>
              <a:t>Krippe</a:t>
            </a:r>
            <a:r>
              <a:rPr lang="en-US" sz="2983" dirty="0">
                <a:solidFill>
                  <a:srgbClr val="BD1710"/>
                </a:solidFill>
                <a:latin typeface="Lora Bold"/>
              </a:rPr>
              <a:t>. Er, der das Manna für das Volk in der </a:t>
            </a:r>
            <a:r>
              <a:rPr lang="en-US" sz="2983" dirty="0" err="1">
                <a:solidFill>
                  <a:srgbClr val="BD1710"/>
                </a:solidFill>
                <a:latin typeface="Lora Bold"/>
              </a:rPr>
              <a:t>Wüste</a:t>
            </a:r>
            <a:r>
              <a:rPr lang="en-US" sz="2983" dirty="0">
                <a:solidFill>
                  <a:srgbClr val="BD1710"/>
                </a:solidFill>
                <a:latin typeface="Lora Bold"/>
              </a:rPr>
              <a:t> </a:t>
            </a:r>
            <a:r>
              <a:rPr lang="en-US" sz="2983" dirty="0" err="1">
                <a:solidFill>
                  <a:srgbClr val="BD1710"/>
                </a:solidFill>
                <a:latin typeface="Lora Bold"/>
              </a:rPr>
              <a:t>regnen</a:t>
            </a:r>
            <a:r>
              <a:rPr lang="en-US" sz="2983" dirty="0">
                <a:solidFill>
                  <a:srgbClr val="BD1710"/>
                </a:solidFill>
                <a:latin typeface="Lora Bold"/>
              </a:rPr>
              <a:t> </a:t>
            </a:r>
            <a:r>
              <a:rPr lang="en-US" sz="2983" dirty="0" err="1">
                <a:solidFill>
                  <a:srgbClr val="BD1710"/>
                </a:solidFill>
                <a:latin typeface="Lora Bold"/>
              </a:rPr>
              <a:t>ließ</a:t>
            </a:r>
            <a:r>
              <a:rPr lang="en-US" sz="2983" dirty="0">
                <a:solidFill>
                  <a:srgbClr val="BD1710"/>
                </a:solidFill>
                <a:latin typeface="Lora Bold"/>
              </a:rPr>
              <a:t>, </a:t>
            </a:r>
            <a:r>
              <a:rPr lang="en-US" sz="2983" dirty="0" err="1">
                <a:solidFill>
                  <a:srgbClr val="BD1710"/>
                </a:solidFill>
                <a:latin typeface="Lora Bold"/>
              </a:rPr>
              <a:t>nährt</a:t>
            </a:r>
            <a:r>
              <a:rPr lang="en-US" sz="2983" dirty="0">
                <a:solidFill>
                  <a:srgbClr val="BD1710"/>
                </a:solidFill>
                <a:latin typeface="Lora Bold"/>
              </a:rPr>
              <a:t> </a:t>
            </a:r>
            <a:r>
              <a:rPr lang="en-US" sz="2983" dirty="0" err="1">
                <a:solidFill>
                  <a:srgbClr val="BD1710"/>
                </a:solidFill>
                <a:latin typeface="Lora Bold"/>
              </a:rPr>
              <a:t>sich</a:t>
            </a:r>
            <a:r>
              <a:rPr lang="en-US" sz="2983" dirty="0">
                <a:solidFill>
                  <a:srgbClr val="BD1710"/>
                </a:solidFill>
                <a:latin typeface="Lora Bold"/>
              </a:rPr>
              <a:t> von den </a:t>
            </a:r>
            <a:r>
              <a:rPr lang="en-US" sz="2983" dirty="0" err="1">
                <a:solidFill>
                  <a:srgbClr val="BD1710"/>
                </a:solidFill>
                <a:latin typeface="Lora Bold"/>
              </a:rPr>
              <a:t>Brüsten</a:t>
            </a:r>
            <a:r>
              <a:rPr lang="en-US" sz="2983" dirty="0">
                <a:solidFill>
                  <a:srgbClr val="BD1710"/>
                </a:solidFill>
                <a:latin typeface="Lora Bold"/>
              </a:rPr>
              <a:t> </a:t>
            </a:r>
            <a:r>
              <a:rPr lang="en-US" sz="2983" dirty="0" err="1">
                <a:solidFill>
                  <a:srgbClr val="BD1710"/>
                </a:solidFill>
                <a:latin typeface="Lora Bold"/>
              </a:rPr>
              <a:t>mit</a:t>
            </a:r>
            <a:r>
              <a:rPr lang="en-US" sz="2983" dirty="0">
                <a:solidFill>
                  <a:srgbClr val="BD1710"/>
                </a:solidFill>
                <a:latin typeface="Lora Bold"/>
              </a:rPr>
              <a:t> Milch. Der </a:t>
            </a:r>
            <a:r>
              <a:rPr lang="en-US" sz="2983" dirty="0" err="1">
                <a:solidFill>
                  <a:srgbClr val="BD1710"/>
                </a:solidFill>
                <a:latin typeface="Lora Bold"/>
              </a:rPr>
              <a:t>Bräutigam</a:t>
            </a:r>
            <a:r>
              <a:rPr lang="en-US" sz="2983" dirty="0">
                <a:solidFill>
                  <a:srgbClr val="BD1710"/>
                </a:solidFill>
                <a:latin typeface="Lora Bold"/>
              </a:rPr>
              <a:t> </a:t>
            </a:r>
            <a:r>
              <a:rPr lang="en-US" sz="2983" dirty="0" err="1">
                <a:solidFill>
                  <a:srgbClr val="BD1710"/>
                </a:solidFill>
                <a:latin typeface="Lora Bold"/>
              </a:rPr>
              <a:t>ruft</a:t>
            </a:r>
            <a:r>
              <a:rPr lang="en-US" sz="2983" dirty="0">
                <a:solidFill>
                  <a:srgbClr val="BD1710"/>
                </a:solidFill>
                <a:latin typeface="Lora Bold"/>
              </a:rPr>
              <a:t> die </a:t>
            </a:r>
            <a:r>
              <a:rPr lang="en-US" sz="2983" dirty="0" err="1">
                <a:solidFill>
                  <a:srgbClr val="BD1710"/>
                </a:solidFill>
                <a:latin typeface="Lora Bold"/>
              </a:rPr>
              <a:t>Weisen</a:t>
            </a:r>
            <a:r>
              <a:rPr lang="en-US" sz="2983" dirty="0">
                <a:solidFill>
                  <a:srgbClr val="BD1710"/>
                </a:solidFill>
                <a:latin typeface="Lora Bold"/>
              </a:rPr>
              <a:t>, und der Sohn der Jungfrau </a:t>
            </a:r>
            <a:r>
              <a:rPr lang="en-US" sz="2983" dirty="0" err="1">
                <a:solidFill>
                  <a:srgbClr val="BD1710"/>
                </a:solidFill>
                <a:latin typeface="Lora Bold"/>
              </a:rPr>
              <a:t>nimmt</a:t>
            </a:r>
            <a:r>
              <a:rPr lang="en-US" sz="2983" dirty="0">
                <a:solidFill>
                  <a:srgbClr val="BD1710"/>
                </a:solidFill>
                <a:latin typeface="Lora Bold"/>
              </a:rPr>
              <a:t> </a:t>
            </a:r>
            <a:r>
              <a:rPr lang="en-US" sz="2983" dirty="0" err="1">
                <a:solidFill>
                  <a:srgbClr val="BD1710"/>
                </a:solidFill>
                <a:latin typeface="Lora Bold"/>
              </a:rPr>
              <a:t>ihre</a:t>
            </a:r>
            <a:r>
              <a:rPr lang="en-US" sz="2983" dirty="0">
                <a:solidFill>
                  <a:srgbClr val="BD1710"/>
                </a:solidFill>
                <a:latin typeface="Lora Bold"/>
              </a:rPr>
              <a:t> </a:t>
            </a:r>
            <a:r>
              <a:rPr lang="en-US" sz="2983" dirty="0" err="1">
                <a:solidFill>
                  <a:srgbClr val="BD1710"/>
                </a:solidFill>
                <a:latin typeface="Lora Bold"/>
              </a:rPr>
              <a:t>Gaben</a:t>
            </a:r>
            <a:r>
              <a:rPr lang="en-US" sz="2983" dirty="0">
                <a:solidFill>
                  <a:srgbClr val="BD1710"/>
                </a:solidFill>
                <a:latin typeface="Lora Bold"/>
              </a:rPr>
              <a:t> an. </a:t>
            </a:r>
          </a:p>
          <a:p>
            <a:pPr algn="just">
              <a:lnSpc>
                <a:spcPts val="4772"/>
              </a:lnSpc>
            </a:pPr>
            <a:r>
              <a:rPr lang="en-US" sz="2983" dirty="0" err="1">
                <a:solidFill>
                  <a:srgbClr val="BD1710"/>
                </a:solidFill>
                <a:latin typeface="Lora Bold"/>
              </a:rPr>
              <a:t>Wir</a:t>
            </a:r>
            <a:r>
              <a:rPr lang="en-US" sz="2983" dirty="0">
                <a:solidFill>
                  <a:srgbClr val="BD1710"/>
                </a:solidFill>
                <a:latin typeface="Lora Bold"/>
              </a:rPr>
              <a:t> </a:t>
            </a:r>
            <a:r>
              <a:rPr lang="en-US" sz="2983" dirty="0" err="1">
                <a:solidFill>
                  <a:srgbClr val="BD1710"/>
                </a:solidFill>
                <a:latin typeface="Lora Bold"/>
              </a:rPr>
              <a:t>beugen</a:t>
            </a:r>
            <a:r>
              <a:rPr lang="en-US" sz="2983" dirty="0">
                <a:solidFill>
                  <a:srgbClr val="BD1710"/>
                </a:solidFill>
                <a:latin typeface="Lora Bold"/>
              </a:rPr>
              <a:t> </a:t>
            </a:r>
            <a:r>
              <a:rPr lang="en-US" sz="2983" dirty="0" err="1">
                <a:solidFill>
                  <a:srgbClr val="BD1710"/>
                </a:solidFill>
                <a:latin typeface="Lora Bold"/>
              </a:rPr>
              <a:t>uns</a:t>
            </a:r>
            <a:r>
              <a:rPr lang="en-US" sz="2983" dirty="0">
                <a:solidFill>
                  <a:srgbClr val="BD1710"/>
                </a:solidFill>
                <a:latin typeface="Lora Bold"/>
              </a:rPr>
              <a:t> </a:t>
            </a:r>
            <a:r>
              <a:rPr lang="en-US" sz="2983" dirty="0" err="1">
                <a:solidFill>
                  <a:srgbClr val="BD1710"/>
                </a:solidFill>
                <a:latin typeface="Lora Bold"/>
              </a:rPr>
              <a:t>vor</a:t>
            </a:r>
            <a:r>
              <a:rPr lang="en-US" sz="2983" dirty="0">
                <a:solidFill>
                  <a:srgbClr val="BD1710"/>
                </a:solidFill>
                <a:latin typeface="Lora Bold"/>
              </a:rPr>
              <a:t> </a:t>
            </a:r>
            <a:r>
              <a:rPr lang="en-US" sz="2983" dirty="0" err="1">
                <a:solidFill>
                  <a:srgbClr val="BD1710"/>
                </a:solidFill>
                <a:latin typeface="Lora Bold"/>
              </a:rPr>
              <a:t>deiner</a:t>
            </a:r>
            <a:r>
              <a:rPr lang="en-US" sz="2983" dirty="0">
                <a:solidFill>
                  <a:srgbClr val="BD1710"/>
                </a:solidFill>
                <a:latin typeface="Lora Bold"/>
              </a:rPr>
              <a:t> </a:t>
            </a:r>
            <a:r>
              <a:rPr lang="en-US" sz="2983" dirty="0" err="1">
                <a:solidFill>
                  <a:srgbClr val="BD1710"/>
                </a:solidFill>
                <a:latin typeface="Lora Bold"/>
              </a:rPr>
              <a:t>Geburt</a:t>
            </a:r>
            <a:r>
              <a:rPr lang="en-US" sz="2983" dirty="0">
                <a:solidFill>
                  <a:srgbClr val="BD1710"/>
                </a:solidFill>
                <a:latin typeface="Lora Bold"/>
              </a:rPr>
              <a:t>, o Christus, </a:t>
            </a:r>
            <a:r>
              <a:rPr lang="en-US" sz="2983" dirty="0" err="1">
                <a:solidFill>
                  <a:srgbClr val="BD1710"/>
                </a:solidFill>
                <a:latin typeface="Lora Bold"/>
              </a:rPr>
              <a:t>zeige</a:t>
            </a:r>
            <a:r>
              <a:rPr lang="en-US" sz="2983" dirty="0">
                <a:solidFill>
                  <a:srgbClr val="BD1710"/>
                </a:solidFill>
                <a:latin typeface="Lora Bold"/>
              </a:rPr>
              <a:t> </a:t>
            </a:r>
            <a:r>
              <a:rPr lang="en-US" sz="2983" dirty="0" err="1">
                <a:solidFill>
                  <a:srgbClr val="BD1710"/>
                </a:solidFill>
                <a:latin typeface="Lora Bold"/>
              </a:rPr>
              <a:t>uns</a:t>
            </a:r>
            <a:r>
              <a:rPr lang="en-US" sz="2983" dirty="0">
                <a:solidFill>
                  <a:srgbClr val="BD1710"/>
                </a:solidFill>
                <a:latin typeface="Lora Bold"/>
              </a:rPr>
              <a:t> </a:t>
            </a:r>
            <a:r>
              <a:rPr lang="en-US" sz="2983" dirty="0" err="1">
                <a:solidFill>
                  <a:srgbClr val="BD1710"/>
                </a:solidFill>
                <a:latin typeface="Lora Bold"/>
              </a:rPr>
              <a:t>deine</a:t>
            </a:r>
            <a:r>
              <a:rPr lang="en-US" sz="2983" dirty="0">
                <a:solidFill>
                  <a:srgbClr val="BD1710"/>
                </a:solidFill>
                <a:latin typeface="Lora Bold"/>
              </a:rPr>
              <a:t> </a:t>
            </a:r>
            <a:r>
              <a:rPr lang="en-US" sz="2983" dirty="0" err="1">
                <a:solidFill>
                  <a:srgbClr val="BD1710"/>
                </a:solidFill>
                <a:latin typeface="Lora Bold"/>
              </a:rPr>
              <a:t>göttliche</a:t>
            </a:r>
            <a:r>
              <a:rPr lang="en-US" sz="2983" dirty="0">
                <a:solidFill>
                  <a:srgbClr val="BD1710"/>
                </a:solidFill>
                <a:latin typeface="Lora Bold"/>
              </a:rPr>
              <a:t> </a:t>
            </a:r>
            <a:r>
              <a:rPr lang="en-US" sz="2983" dirty="0" err="1">
                <a:solidFill>
                  <a:srgbClr val="BD1710"/>
                </a:solidFill>
                <a:latin typeface="Lora Bold"/>
              </a:rPr>
              <a:t>Erscheinung</a:t>
            </a:r>
            <a:endParaRPr lang="en-US" sz="2983" dirty="0">
              <a:solidFill>
                <a:srgbClr val="BD1710"/>
              </a:solidFill>
              <a:latin typeface="Lora 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118959" y="-620151"/>
            <a:ext cx="12050081" cy="2366198"/>
          </a:xfrm>
          <a:custGeom>
            <a:avLst/>
            <a:gdLst/>
            <a:ahLst/>
            <a:cxnLst/>
            <a:rect l="l" t="t" r="r" b="b"/>
            <a:pathLst>
              <a:path w="12050081" h="2366198">
                <a:moveTo>
                  <a:pt x="0" y="0"/>
                </a:moveTo>
                <a:lnTo>
                  <a:pt x="12050082" y="0"/>
                </a:lnTo>
                <a:lnTo>
                  <a:pt x="12050082" y="2366198"/>
                </a:lnTo>
                <a:lnTo>
                  <a:pt x="0" y="23661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3" name="TextBox 3"/>
          <p:cNvSpPr txBox="1"/>
          <p:nvPr/>
        </p:nvSpPr>
        <p:spPr>
          <a:xfrm>
            <a:off x="301123" y="2400300"/>
            <a:ext cx="10605001" cy="6724918"/>
          </a:xfrm>
          <a:prstGeom prst="rect">
            <a:avLst/>
          </a:prstGeom>
        </p:spPr>
        <p:txBody>
          <a:bodyPr lIns="0" tIns="0" rIns="0" bIns="0" rtlCol="0" anchor="t">
            <a:spAutoFit/>
          </a:bodyPr>
          <a:lstStyle/>
          <a:p>
            <a:pPr>
              <a:lnSpc>
                <a:spcPts val="4753"/>
              </a:lnSpc>
            </a:pPr>
            <a:r>
              <a:rPr lang="de-DE" sz="2800" b="1" dirty="0">
                <a:solidFill>
                  <a:srgbClr val="BD1710"/>
                </a:solidFill>
                <a:latin typeface="Cardo"/>
              </a:rPr>
              <a:t>Und es waren Hirten in derselben Gegend auf dem Felde bei den Hürden, die hüteten des Nachts ihre Herde. Und des Herrn Engel trat zu ihnen, und die Klarheit des Herrn leuchtete um sie; und sie fürchteten sich sehr. Und der Engel sprach zu ihnen: Fürchtet euch nicht! Siehe, ich verkündige euch große Freude, die allem Volk widerfahren wird; denn euch ist heute der Heiland geboren, welcher ist Christus, der Herr, in der Stadt Davids. Und das habt zum Zeichen: Ihr werdet finden das Kind in Windeln gewickelt und in einer Krippe liegen. Und alsbald war da bei dem Engel die Menge der himmlischen Heerscharen, die lobten Gott und sprachen: Ehre sei Gott in der Höhe und Friede auf Erden bei den Menschen seines Wohlgefallens. </a:t>
            </a:r>
            <a:endParaRPr lang="en-US" sz="2800" b="1" dirty="0">
              <a:solidFill>
                <a:srgbClr val="BD1710"/>
              </a:solidFill>
              <a:latin typeface="Cardo"/>
            </a:endParaRPr>
          </a:p>
        </p:txBody>
      </p:sp>
      <p:sp>
        <p:nvSpPr>
          <p:cNvPr id="4" name="TextBox 4"/>
          <p:cNvSpPr txBox="1"/>
          <p:nvPr/>
        </p:nvSpPr>
        <p:spPr>
          <a:xfrm>
            <a:off x="-272709" y="1679372"/>
            <a:ext cx="9979786" cy="523875"/>
          </a:xfrm>
          <a:prstGeom prst="rect">
            <a:avLst/>
          </a:prstGeom>
        </p:spPr>
        <p:txBody>
          <a:bodyPr lIns="0" tIns="0" rIns="0" bIns="0" rtlCol="0" anchor="t">
            <a:spAutoFit/>
          </a:bodyPr>
          <a:lstStyle/>
          <a:p>
            <a:pPr algn="ctr">
              <a:lnSpc>
                <a:spcPts val="4200"/>
              </a:lnSpc>
            </a:pPr>
            <a:r>
              <a:rPr lang="en-US" sz="3000">
                <a:solidFill>
                  <a:srgbClr val="BD1710"/>
                </a:solidFill>
                <a:latin typeface="Cardo Bold"/>
              </a:rPr>
              <a:t>DAS HEILIGE EVANGELIUM </a:t>
            </a:r>
          </a:p>
        </p:txBody>
      </p:sp>
      <p:sp>
        <p:nvSpPr>
          <p:cNvPr id="5" name="TextBox 5"/>
          <p:cNvSpPr txBox="1"/>
          <p:nvPr/>
        </p:nvSpPr>
        <p:spPr>
          <a:xfrm>
            <a:off x="10910984" y="2304767"/>
            <a:ext cx="7075893" cy="8617744"/>
          </a:xfrm>
          <a:prstGeom prst="rect">
            <a:avLst/>
          </a:prstGeom>
        </p:spPr>
        <p:txBody>
          <a:bodyPr lIns="0" tIns="0" rIns="0" bIns="0" rtlCol="0" anchor="t">
            <a:spAutoFit/>
          </a:bodyPr>
          <a:lstStyle/>
          <a:p>
            <a:pPr algn="ctr">
              <a:lnSpc>
                <a:spcPts val="5585"/>
              </a:lnSpc>
            </a:pPr>
            <a:r>
              <a:rPr lang="ar-EG" sz="3102" b="1" dirty="0">
                <a:solidFill>
                  <a:srgbClr val="BD1710"/>
                </a:solidFill>
                <a:latin typeface="FS Albert Arabic"/>
                <a:cs typeface="FS Albert Arabic"/>
              </a:rPr>
              <a:t>و</a:t>
            </a:r>
            <a:r>
              <a:rPr lang="ar-EG" sz="2800" b="1" dirty="0">
                <a:solidFill>
                  <a:srgbClr val="BD1710"/>
                </a:solidFill>
                <a:latin typeface="FS Albert Arabic"/>
                <a:cs typeface="FS Albert Arabic"/>
              </a:rPr>
              <a:t>كانَ في تِلكَ ٱلبُقعَةِ رُعاةٌ يَبيتونَ في ٱلحُقولِ يَسهَرونَ عَلى رَعِيَّتِهِم في هَجَعاتِ ٱللَّيلِ، وَإِذا مَلاكُ ٱلرَّبِّ قَد وَقَفَ بِهِم، وَمَجدُ ٱللهِ تَأَلَّقَ حَولَهُم، فَخافوا خَوفًا عَظيمًا. فَقالَ لَهُمُ ٱلمَلاك: «لا تَخافوا! فَهاءَنَذا أُبَشِّرُكُم بِفَرَحٍ عَظيمٍ يَكونُ لِجَميعِ ٱلشَّعب: </a:t>
            </a:r>
          </a:p>
          <a:p>
            <a:pPr algn="ctr">
              <a:lnSpc>
                <a:spcPts val="5585"/>
              </a:lnSpc>
            </a:pPr>
            <a:r>
              <a:rPr lang="ar-EG" sz="2800" b="1" dirty="0">
                <a:solidFill>
                  <a:srgbClr val="BD1710"/>
                </a:solidFill>
                <a:latin typeface="FS Albert Arabic"/>
                <a:cs typeface="FS Albert Arabic"/>
              </a:rPr>
              <a:t>إِنَّهُ قَد وُلِدَ لَكُم ٱليَومَ مُخَلِّص وَهُوَ ٱلمَسيحُ ٱلرَّبُّ في مَدينَةِ داوُد. وَهَذِهِ ٱلعَلامَةُ لَكُم: إِنَّكُم تَجِدونَ طِفلاً مَلفوفًا بِأَقماطٍ مُضجَعًا في ٱلمِذوَد». وَظَهَرَ بَغتَةً مَعَ ٱلمَلاكِ جُمهورٌ مِنَ ٱلجُندِ ٱلسَّماوِيّينَ يُسَبِّحونَ ٱللهَ وَيَقولون: «أَلمَجدُ للهِ في ٱلعُلى، وَعَلى ٱلأَرضِ ٱلسَّلامِ، وَفي ٱلنّاسِ ٱلمَسَرَّة».</a:t>
            </a:r>
          </a:p>
          <a:p>
            <a:pPr algn="ctr">
              <a:lnSpc>
                <a:spcPts val="5585"/>
              </a:lnSpc>
            </a:pPr>
            <a:r>
              <a:rPr lang="en-US" sz="3102" dirty="0">
                <a:solidFill>
                  <a:srgbClr val="BD1710"/>
                </a:solidFill>
                <a:latin typeface="FS Albert Arabic"/>
                <a:cs typeface="FS Albert Arabic"/>
              </a:rPr>
              <a:t>.</a:t>
            </a:r>
          </a:p>
        </p:txBody>
      </p:sp>
      <p:sp>
        <p:nvSpPr>
          <p:cNvPr id="6" name="TextBox 6"/>
          <p:cNvSpPr txBox="1"/>
          <p:nvPr/>
        </p:nvSpPr>
        <p:spPr>
          <a:xfrm>
            <a:off x="10384603" y="1625079"/>
            <a:ext cx="8128655" cy="622935"/>
          </a:xfrm>
          <a:prstGeom prst="rect">
            <a:avLst/>
          </a:prstGeom>
        </p:spPr>
        <p:txBody>
          <a:bodyPr lIns="0" tIns="0" rIns="0" bIns="0" rtlCol="0" anchor="t">
            <a:spAutoFit/>
          </a:bodyPr>
          <a:lstStyle/>
          <a:p>
            <a:pPr algn="ctr">
              <a:lnSpc>
                <a:spcPts val="5039"/>
              </a:lnSpc>
            </a:pPr>
            <a:r>
              <a:rPr lang="en-US" sz="3599">
                <a:solidFill>
                  <a:srgbClr val="BD1710"/>
                </a:solidFill>
                <a:cs typeface="FS Albert Arabic Bold"/>
              </a:rPr>
              <a:t>الإنجيل المقدس</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118959" y="0"/>
            <a:ext cx="12050081" cy="2366198"/>
          </a:xfrm>
          <a:custGeom>
            <a:avLst/>
            <a:gdLst/>
            <a:ahLst/>
            <a:cxnLst/>
            <a:rect l="l" t="t" r="r" b="b"/>
            <a:pathLst>
              <a:path w="12050081" h="2366198">
                <a:moveTo>
                  <a:pt x="0" y="0"/>
                </a:moveTo>
                <a:lnTo>
                  <a:pt x="12050082" y="0"/>
                </a:lnTo>
                <a:lnTo>
                  <a:pt x="12050082" y="2366198"/>
                </a:lnTo>
                <a:lnTo>
                  <a:pt x="0" y="23661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3" name="Freeform 3"/>
          <p:cNvSpPr/>
          <p:nvPr/>
        </p:nvSpPr>
        <p:spPr>
          <a:xfrm>
            <a:off x="0" y="2034340"/>
            <a:ext cx="4244587" cy="3109160"/>
          </a:xfrm>
          <a:custGeom>
            <a:avLst/>
            <a:gdLst/>
            <a:ahLst/>
            <a:cxnLst/>
            <a:rect l="l" t="t" r="r" b="b"/>
            <a:pathLst>
              <a:path w="4244587" h="3109160">
                <a:moveTo>
                  <a:pt x="0" y="0"/>
                </a:moveTo>
                <a:lnTo>
                  <a:pt x="4244587" y="0"/>
                </a:lnTo>
                <a:lnTo>
                  <a:pt x="4244587" y="3109160"/>
                </a:lnTo>
                <a:lnTo>
                  <a:pt x="0" y="31091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4" name="Freeform 4"/>
          <p:cNvSpPr/>
          <p:nvPr/>
        </p:nvSpPr>
        <p:spPr>
          <a:xfrm>
            <a:off x="1290240" y="1850340"/>
            <a:ext cx="1962699" cy="3090864"/>
          </a:xfrm>
          <a:custGeom>
            <a:avLst/>
            <a:gdLst/>
            <a:ahLst/>
            <a:cxnLst/>
            <a:rect l="l" t="t" r="r" b="b"/>
            <a:pathLst>
              <a:path w="1962699" h="3090864">
                <a:moveTo>
                  <a:pt x="0" y="0"/>
                </a:moveTo>
                <a:lnTo>
                  <a:pt x="1962699" y="0"/>
                </a:lnTo>
                <a:lnTo>
                  <a:pt x="1962699" y="3090864"/>
                </a:lnTo>
                <a:lnTo>
                  <a:pt x="0" y="30908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sp>
        <p:nvSpPr>
          <p:cNvPr id="5" name="TextBox 5"/>
          <p:cNvSpPr txBox="1"/>
          <p:nvPr/>
        </p:nvSpPr>
        <p:spPr>
          <a:xfrm>
            <a:off x="4648200" y="3395772"/>
            <a:ext cx="13001516" cy="2000548"/>
          </a:xfrm>
          <a:prstGeom prst="rect">
            <a:avLst/>
          </a:prstGeom>
        </p:spPr>
        <p:txBody>
          <a:bodyPr lIns="0" tIns="0" rIns="0" bIns="0" rtlCol="0" anchor="t">
            <a:spAutoFit/>
          </a:bodyPr>
          <a:lstStyle/>
          <a:p>
            <a:pPr algn="just" rtl="1">
              <a:lnSpc>
                <a:spcPts val="5166"/>
              </a:lnSpc>
            </a:pPr>
            <a:r>
              <a:rPr lang="ar-EG" sz="2870" dirty="0">
                <a:solidFill>
                  <a:srgbClr val="BD1710"/>
                </a:solidFill>
                <a:latin typeface="FS Albert Arabic"/>
                <a:cs typeface="FS Albert Arabic"/>
              </a:rPr>
              <a:t>هَلُمَّ أيها مؤْمنون. لِنَنْظُر أينَ يولدُ المسيح. وَلْنَتَّبعْ إذاً الكوكب. إلى حيثُ يَسِيرُ. مع المجوسِ مُلوكِ المشرِق. فهنالك رُعاةٌ يَسهرون. وملائكةٌ يُسبِّحون. هاتفينَ بغيرِ فتورٍ. بتسبحَةٍ لائقَة. المجدُ للهِ في العُلى. الذي وُلدَ اليومَ في مغارَةٍ. منَ البتولِ والدَةِ الإله. في بيتَ لحمِ اليهوديَّة. </a:t>
            </a:r>
            <a:endParaRPr lang="en-US" sz="2870" dirty="0">
              <a:solidFill>
                <a:srgbClr val="BD1710"/>
              </a:solidFill>
              <a:latin typeface="FS Albert Arabic"/>
              <a:cs typeface="FS Albert Arabic"/>
            </a:endParaRPr>
          </a:p>
        </p:txBody>
      </p:sp>
      <p:sp>
        <p:nvSpPr>
          <p:cNvPr id="6" name="TextBox 6"/>
          <p:cNvSpPr txBox="1"/>
          <p:nvPr/>
        </p:nvSpPr>
        <p:spPr>
          <a:xfrm>
            <a:off x="10086712" y="2512385"/>
            <a:ext cx="7482664" cy="641201"/>
          </a:xfrm>
          <a:prstGeom prst="rect">
            <a:avLst/>
          </a:prstGeom>
        </p:spPr>
        <p:txBody>
          <a:bodyPr lIns="0" tIns="0" rIns="0" bIns="0" rtlCol="0" anchor="t">
            <a:spAutoFit/>
          </a:bodyPr>
          <a:lstStyle/>
          <a:p>
            <a:pPr algn="r" rtl="1">
              <a:lnSpc>
                <a:spcPts val="5039"/>
              </a:lnSpc>
            </a:pPr>
            <a:r>
              <a:rPr lang="ar-EG" sz="3600" dirty="0">
                <a:solidFill>
                  <a:srgbClr val="BD1710"/>
                </a:solidFill>
                <a:latin typeface="FS Albert Arabic"/>
                <a:cs typeface="FS Albert Arabic"/>
              </a:rPr>
              <a:t>هَلُمَّ أيها المؤْمنون</a:t>
            </a:r>
            <a:r>
              <a:rPr lang="de-DE" sz="3600" dirty="0">
                <a:solidFill>
                  <a:srgbClr val="BD1710"/>
                </a:solidFill>
                <a:latin typeface="FS Albert Arabic"/>
                <a:cs typeface="FS Albert Arabic"/>
              </a:rPr>
              <a:t> </a:t>
            </a:r>
            <a:r>
              <a:rPr lang="ar-EG" sz="3599" dirty="0">
                <a:solidFill>
                  <a:srgbClr val="BD1710"/>
                </a:solidFill>
                <a:latin typeface="FS Albert Arabic Bold"/>
                <a:cs typeface="FS Albert Arabic Bold"/>
              </a:rPr>
              <a:t>(</a:t>
            </a:r>
            <a:r>
              <a:rPr lang="en-US" sz="3599" dirty="0" err="1">
                <a:solidFill>
                  <a:srgbClr val="BD1710"/>
                </a:solidFill>
                <a:latin typeface="FS Albert Arabic Bold"/>
                <a:cs typeface="FS Albert Arabic Bold"/>
              </a:rPr>
              <a:t>مارييت</a:t>
            </a:r>
            <a:r>
              <a:rPr lang="en-US" sz="3599" dirty="0">
                <a:solidFill>
                  <a:srgbClr val="BD1710"/>
                </a:solidFill>
                <a:latin typeface="FS Albert Arabic Bold"/>
                <a:cs typeface="FS Albert Arabic Bold"/>
              </a:rPr>
              <a:t> </a:t>
            </a:r>
            <a:r>
              <a:rPr lang="en-US" sz="3599" dirty="0" err="1">
                <a:solidFill>
                  <a:srgbClr val="BD1710"/>
                </a:solidFill>
                <a:latin typeface="FS Albert Arabic Bold"/>
                <a:cs typeface="FS Albert Arabic Bold"/>
              </a:rPr>
              <a:t>مارديني</a:t>
            </a:r>
            <a:r>
              <a:rPr lang="ar-EG" sz="3599" dirty="0">
                <a:solidFill>
                  <a:srgbClr val="BD1710"/>
                </a:solidFill>
                <a:latin typeface="FS Albert Arabic Bold"/>
                <a:cs typeface="FS Albert Arabic Bold"/>
              </a:rPr>
              <a:t>)</a:t>
            </a:r>
            <a:endParaRPr lang="en-US" sz="3599" dirty="0">
              <a:solidFill>
                <a:srgbClr val="BD1710"/>
              </a:solidFill>
              <a:latin typeface="FS Albert Arabic Bold"/>
              <a:cs typeface="FS Albert Arabic Bold"/>
            </a:endParaRPr>
          </a:p>
        </p:txBody>
      </p:sp>
      <p:sp>
        <p:nvSpPr>
          <p:cNvPr id="12" name="Textfeld 11">
            <a:extLst>
              <a:ext uri="{FF2B5EF4-FFF2-40B4-BE49-F238E27FC236}">
                <a16:creationId xmlns:a16="http://schemas.microsoft.com/office/drawing/2014/main" id="{0322C138-F54F-C58A-8B12-7703763EAB85}"/>
              </a:ext>
            </a:extLst>
          </p:cNvPr>
          <p:cNvSpPr txBox="1"/>
          <p:nvPr/>
        </p:nvSpPr>
        <p:spPr>
          <a:xfrm>
            <a:off x="1219200" y="6819900"/>
            <a:ext cx="14706600" cy="2300630"/>
          </a:xfrm>
          <a:prstGeom prst="rect">
            <a:avLst/>
          </a:prstGeom>
          <a:noFill/>
        </p:spPr>
        <p:txBody>
          <a:bodyPr wrap="square" rtlCol="0">
            <a:spAutoFit/>
          </a:bodyPr>
          <a:lstStyle/>
          <a:p>
            <a:r>
              <a:rPr lang="de-DE" sz="2870" dirty="0">
                <a:solidFill>
                  <a:srgbClr val="BD1710"/>
                </a:solidFill>
                <a:latin typeface="FS Albert Arabic"/>
                <a:cs typeface="FS Albert Arabic"/>
              </a:rPr>
              <a:t>Kommt herbei, ihr Gläubigen! Lasst uns schauen, wo Christus geboren wird. Lasst uns also dem Stern folgen, wohin er führt, zusammen mit den Weisen, den Königen des Ostens. Dort wachen Hirten, und Engel lobpreisen, unermüdlich rufend mit einem würdigen Gesang: Ehre sei Gott in der Höhe! Er ist heute in einer Höhle geboren worden, von der Jungfrau, der Mutter Gottes, in Bethlehem von Judäa.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70D288-23EB-0396-888A-DAE912D53A0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C749524-D242-9C1F-E6F8-1A8E41163CE2}"/>
              </a:ext>
            </a:extLst>
          </p:cNvPr>
          <p:cNvSpPr/>
          <p:nvPr/>
        </p:nvSpPr>
        <p:spPr>
          <a:xfrm>
            <a:off x="3118959" y="0"/>
            <a:ext cx="12050081" cy="2366198"/>
          </a:xfrm>
          <a:custGeom>
            <a:avLst/>
            <a:gdLst/>
            <a:ahLst/>
            <a:cxnLst/>
            <a:rect l="l" t="t" r="r" b="b"/>
            <a:pathLst>
              <a:path w="12050081" h="2366198">
                <a:moveTo>
                  <a:pt x="0" y="0"/>
                </a:moveTo>
                <a:lnTo>
                  <a:pt x="12050082" y="0"/>
                </a:lnTo>
                <a:lnTo>
                  <a:pt x="12050082" y="2366198"/>
                </a:lnTo>
                <a:lnTo>
                  <a:pt x="0" y="23661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3" name="Freeform 3">
            <a:extLst>
              <a:ext uri="{FF2B5EF4-FFF2-40B4-BE49-F238E27FC236}">
                <a16:creationId xmlns:a16="http://schemas.microsoft.com/office/drawing/2014/main" id="{55C9E12E-BFC4-72D6-9125-DE045E83E484}"/>
              </a:ext>
            </a:extLst>
          </p:cNvPr>
          <p:cNvSpPr/>
          <p:nvPr/>
        </p:nvSpPr>
        <p:spPr>
          <a:xfrm>
            <a:off x="0" y="2034340"/>
            <a:ext cx="4244587" cy="3109160"/>
          </a:xfrm>
          <a:custGeom>
            <a:avLst/>
            <a:gdLst/>
            <a:ahLst/>
            <a:cxnLst/>
            <a:rect l="l" t="t" r="r" b="b"/>
            <a:pathLst>
              <a:path w="4244587" h="3109160">
                <a:moveTo>
                  <a:pt x="0" y="0"/>
                </a:moveTo>
                <a:lnTo>
                  <a:pt x="4244587" y="0"/>
                </a:lnTo>
                <a:lnTo>
                  <a:pt x="4244587" y="3109160"/>
                </a:lnTo>
                <a:lnTo>
                  <a:pt x="0" y="31091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5" name="TextBox 5">
            <a:extLst>
              <a:ext uri="{FF2B5EF4-FFF2-40B4-BE49-F238E27FC236}">
                <a16:creationId xmlns:a16="http://schemas.microsoft.com/office/drawing/2014/main" id="{2DDA476E-D8EC-348F-13B6-6F63A66B44B1}"/>
              </a:ext>
            </a:extLst>
          </p:cNvPr>
          <p:cNvSpPr txBox="1"/>
          <p:nvPr/>
        </p:nvSpPr>
        <p:spPr>
          <a:xfrm>
            <a:off x="4572000" y="3532803"/>
            <a:ext cx="13001516" cy="5334794"/>
          </a:xfrm>
          <a:prstGeom prst="rect">
            <a:avLst/>
          </a:prstGeom>
        </p:spPr>
        <p:txBody>
          <a:bodyPr lIns="0" tIns="0" rIns="0" bIns="0" rtlCol="0" anchor="t">
            <a:spAutoFit/>
          </a:bodyPr>
          <a:lstStyle/>
          <a:p>
            <a:pPr algn="just" rtl="1">
              <a:lnSpc>
                <a:spcPts val="5166"/>
              </a:lnSpc>
            </a:pPr>
            <a:r>
              <a:rPr lang="ar-EG" sz="2870" dirty="0">
                <a:solidFill>
                  <a:srgbClr val="BD1710"/>
                </a:solidFill>
                <a:latin typeface="FS Albert Arabic"/>
                <a:cs typeface="FS Albert Arabic"/>
              </a:rPr>
              <a:t>مجوسٌ و رُعاةٍ يُهْدُونَ الهدايا. ذَهَباً ولُبَاناً ومُرّاً.</a:t>
            </a:r>
          </a:p>
          <a:p>
            <a:pPr algn="just" rtl="1">
              <a:lnSpc>
                <a:spcPts val="5166"/>
              </a:lnSpc>
            </a:pPr>
            <a:r>
              <a:rPr lang="ar-EG" sz="2870" dirty="0">
                <a:solidFill>
                  <a:srgbClr val="BD1710"/>
                </a:solidFill>
                <a:latin typeface="FS Albert Arabic"/>
                <a:cs typeface="FS Albert Arabic"/>
              </a:rPr>
              <a:t>يا مِن هي أمٌ وبتولٌ معاً.إِنَّهُ يعسَرُ علينا جداً.</a:t>
            </a:r>
          </a:p>
          <a:p>
            <a:pPr algn="just" rtl="1">
              <a:lnSpc>
                <a:spcPts val="5166"/>
              </a:lnSpc>
            </a:pPr>
            <a:r>
              <a:rPr lang="ar-EG" sz="2870" dirty="0">
                <a:solidFill>
                  <a:srgbClr val="BD1710"/>
                </a:solidFill>
                <a:latin typeface="FS Albert Arabic"/>
                <a:cs typeface="FS Albert Arabic"/>
              </a:rPr>
              <a:t> أن ننظِمَ لكِ. تماجيدَ لائقةً بتواتُر، لأنَّ الخوفَ يجعلُنا نُؤْثِرُ الصَّمت. </a:t>
            </a:r>
          </a:p>
          <a:p>
            <a:pPr algn="just" rtl="1">
              <a:lnSpc>
                <a:spcPts val="5166"/>
              </a:lnSpc>
            </a:pPr>
            <a:r>
              <a:rPr lang="ar-EG" sz="2870" dirty="0">
                <a:solidFill>
                  <a:srgbClr val="BD1710"/>
                </a:solidFill>
                <a:latin typeface="FS Albert Arabic"/>
                <a:cs typeface="FS Albert Arabic"/>
              </a:rPr>
              <a:t>إذْ هو أيسرُ حيثُ لا خَطَرَ فيهِ. وَأما الشوق فيولينا نشاطاً.</a:t>
            </a:r>
          </a:p>
          <a:p>
            <a:pPr algn="just" rtl="1">
              <a:lnSpc>
                <a:spcPts val="5166"/>
              </a:lnSpc>
            </a:pPr>
            <a:r>
              <a:rPr lang="ar-EG" sz="2870" dirty="0">
                <a:solidFill>
                  <a:srgbClr val="BD1710"/>
                </a:solidFill>
                <a:latin typeface="FS Albert Arabic"/>
                <a:cs typeface="FS Albert Arabic"/>
              </a:rPr>
              <a:t> فامنحينا قوَّةً على مقدْارِ ميلِنا إليك. </a:t>
            </a:r>
            <a:endParaRPr lang="de-DE" sz="2870" dirty="0">
              <a:solidFill>
                <a:srgbClr val="BD1710"/>
              </a:solidFill>
              <a:latin typeface="FS Albert Arabic"/>
              <a:cs typeface="FS Albert Arabic"/>
            </a:endParaRPr>
          </a:p>
          <a:p>
            <a:pPr algn="just" rtl="1">
              <a:lnSpc>
                <a:spcPts val="5166"/>
              </a:lnSpc>
            </a:pPr>
            <a:endParaRPr lang="de-DE" sz="2870" dirty="0">
              <a:solidFill>
                <a:srgbClr val="BD1710"/>
              </a:solidFill>
              <a:latin typeface="FS Albert Arabic"/>
              <a:cs typeface="FS Albert Arabic"/>
            </a:endParaRPr>
          </a:p>
          <a:p>
            <a:pPr algn="just" rtl="1">
              <a:lnSpc>
                <a:spcPts val="5166"/>
              </a:lnSpc>
            </a:pPr>
            <a:endParaRPr lang="de-DE" sz="2870" dirty="0">
              <a:solidFill>
                <a:srgbClr val="BD1710"/>
              </a:solidFill>
              <a:latin typeface="FS Albert Arabic"/>
              <a:cs typeface="FS Albert Arabic"/>
            </a:endParaRPr>
          </a:p>
          <a:p>
            <a:pPr algn="ctr" rtl="1">
              <a:lnSpc>
                <a:spcPts val="5166"/>
              </a:lnSpc>
            </a:pPr>
            <a:endParaRPr lang="ar-EG" sz="2870" dirty="0">
              <a:solidFill>
                <a:srgbClr val="BD1710"/>
              </a:solidFill>
              <a:latin typeface="FS Albert Arabic"/>
              <a:cs typeface="FS Albert Arabic"/>
            </a:endParaRPr>
          </a:p>
        </p:txBody>
      </p:sp>
      <p:sp>
        <p:nvSpPr>
          <p:cNvPr id="6" name="TextBox 6">
            <a:extLst>
              <a:ext uri="{FF2B5EF4-FFF2-40B4-BE49-F238E27FC236}">
                <a16:creationId xmlns:a16="http://schemas.microsoft.com/office/drawing/2014/main" id="{41C50B72-56AC-C11C-B086-1D74CB31C49F}"/>
              </a:ext>
            </a:extLst>
          </p:cNvPr>
          <p:cNvSpPr txBox="1"/>
          <p:nvPr/>
        </p:nvSpPr>
        <p:spPr>
          <a:xfrm>
            <a:off x="8033895" y="2628900"/>
            <a:ext cx="9644576" cy="641201"/>
          </a:xfrm>
          <a:prstGeom prst="rect">
            <a:avLst/>
          </a:prstGeom>
        </p:spPr>
        <p:txBody>
          <a:bodyPr wrap="square" lIns="0" tIns="0" rIns="0" bIns="0" rtlCol="0" anchor="t">
            <a:spAutoFit/>
          </a:bodyPr>
          <a:lstStyle/>
          <a:p>
            <a:pPr algn="r" rtl="1">
              <a:lnSpc>
                <a:spcPts val="5039"/>
              </a:lnSpc>
            </a:pPr>
            <a:r>
              <a:rPr lang="ar-EG" sz="3600" dirty="0">
                <a:solidFill>
                  <a:srgbClr val="BD1710"/>
                </a:solidFill>
                <a:latin typeface="FS Albert Arabic"/>
                <a:cs typeface="FS Albert Arabic"/>
              </a:rPr>
              <a:t>يا مِن هي أمٌ وبتولٌ معاً </a:t>
            </a:r>
            <a:r>
              <a:rPr lang="ar-EG" sz="3599" dirty="0">
                <a:solidFill>
                  <a:srgbClr val="BD1710"/>
                </a:solidFill>
                <a:latin typeface="FS Albert Arabic Bold"/>
                <a:cs typeface="FS Albert Arabic Bold"/>
              </a:rPr>
              <a:t>(كارول رزق، </a:t>
            </a:r>
            <a:r>
              <a:rPr lang="en-US" sz="3599" dirty="0" err="1">
                <a:solidFill>
                  <a:srgbClr val="BD1710"/>
                </a:solidFill>
                <a:latin typeface="FS Albert Arabic Bold"/>
                <a:cs typeface="FS Albert Arabic Bold"/>
              </a:rPr>
              <a:t>مارييت</a:t>
            </a:r>
            <a:r>
              <a:rPr lang="en-US" sz="3599" dirty="0">
                <a:solidFill>
                  <a:srgbClr val="BD1710"/>
                </a:solidFill>
                <a:latin typeface="FS Albert Arabic Bold"/>
                <a:cs typeface="FS Albert Arabic Bold"/>
              </a:rPr>
              <a:t> </a:t>
            </a:r>
            <a:r>
              <a:rPr lang="en-US" sz="3599" dirty="0" err="1">
                <a:solidFill>
                  <a:srgbClr val="BD1710"/>
                </a:solidFill>
                <a:latin typeface="FS Albert Arabic Bold"/>
                <a:cs typeface="FS Albert Arabic Bold"/>
              </a:rPr>
              <a:t>مارديني</a:t>
            </a:r>
            <a:r>
              <a:rPr lang="ar-EG" sz="3599" dirty="0">
                <a:solidFill>
                  <a:srgbClr val="BD1710"/>
                </a:solidFill>
                <a:latin typeface="FS Albert Arabic Bold"/>
                <a:cs typeface="FS Albert Arabic Bold"/>
              </a:rPr>
              <a:t>)</a:t>
            </a:r>
            <a:endParaRPr lang="en-US" sz="3599" dirty="0">
              <a:solidFill>
                <a:srgbClr val="BD1710"/>
              </a:solidFill>
              <a:latin typeface="FS Albert Arabic Bold"/>
              <a:cs typeface="FS Albert Arabic Bold"/>
            </a:endParaRPr>
          </a:p>
        </p:txBody>
      </p:sp>
      <p:sp>
        <p:nvSpPr>
          <p:cNvPr id="8" name="Freeform 7">
            <a:extLst>
              <a:ext uri="{FF2B5EF4-FFF2-40B4-BE49-F238E27FC236}">
                <a16:creationId xmlns:a16="http://schemas.microsoft.com/office/drawing/2014/main" id="{3C06C5D9-76DC-4FE6-E70C-A8D572169C10}"/>
              </a:ext>
            </a:extLst>
          </p:cNvPr>
          <p:cNvSpPr/>
          <p:nvPr/>
        </p:nvSpPr>
        <p:spPr>
          <a:xfrm>
            <a:off x="610283" y="2467614"/>
            <a:ext cx="3565157" cy="2410938"/>
          </a:xfrm>
          <a:custGeom>
            <a:avLst/>
            <a:gdLst/>
            <a:ahLst/>
            <a:cxnLst/>
            <a:rect l="l" t="t" r="r" b="b"/>
            <a:pathLst>
              <a:path w="3565157" h="2410938">
                <a:moveTo>
                  <a:pt x="0" y="0"/>
                </a:moveTo>
                <a:lnTo>
                  <a:pt x="3565157" y="0"/>
                </a:lnTo>
                <a:lnTo>
                  <a:pt x="3565157" y="2410937"/>
                </a:lnTo>
                <a:lnTo>
                  <a:pt x="0" y="241093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sp>
        <p:nvSpPr>
          <p:cNvPr id="13" name="Textfeld 12">
            <a:extLst>
              <a:ext uri="{FF2B5EF4-FFF2-40B4-BE49-F238E27FC236}">
                <a16:creationId xmlns:a16="http://schemas.microsoft.com/office/drawing/2014/main" id="{82881C7D-F538-B4C1-825F-B894FBE1B7AA}"/>
              </a:ext>
            </a:extLst>
          </p:cNvPr>
          <p:cNvSpPr txBox="1"/>
          <p:nvPr/>
        </p:nvSpPr>
        <p:spPr>
          <a:xfrm>
            <a:off x="1219200" y="6819900"/>
            <a:ext cx="14706600" cy="2300630"/>
          </a:xfrm>
          <a:prstGeom prst="rect">
            <a:avLst/>
          </a:prstGeom>
          <a:noFill/>
        </p:spPr>
        <p:txBody>
          <a:bodyPr wrap="square" rtlCol="0">
            <a:spAutoFit/>
          </a:bodyPr>
          <a:lstStyle/>
          <a:p>
            <a:r>
              <a:rPr lang="de-DE" sz="2870" dirty="0">
                <a:solidFill>
                  <a:srgbClr val="BD1710"/>
                </a:solidFill>
                <a:latin typeface="FS Albert Arabic"/>
                <a:cs typeface="FS Albert Arabic"/>
              </a:rPr>
              <a:t>Weise und Hirten bringen Geschenke dar: Gold, Weihrauch und Myrrhe. </a:t>
            </a:r>
          </a:p>
          <a:p>
            <a:r>
              <a:rPr lang="de-DE" sz="2870" dirty="0">
                <a:solidFill>
                  <a:srgbClr val="BD1710"/>
                </a:solidFill>
                <a:latin typeface="FS Albert Arabic"/>
                <a:cs typeface="FS Albert Arabic"/>
              </a:rPr>
              <a:t>O du Mutter und Jungfrau zugleich!</a:t>
            </a:r>
          </a:p>
          <a:p>
            <a:r>
              <a:rPr lang="de-DE" sz="2870" dirty="0">
                <a:solidFill>
                  <a:srgbClr val="BD1710"/>
                </a:solidFill>
                <a:latin typeface="FS Albert Arabic"/>
                <a:cs typeface="FS Albert Arabic"/>
              </a:rPr>
              <a:t>Es fällt uns sehr schwer, dir fortwährend angemessene Lobgesänge zu verfassen, denn die Ehrfurcht drängt uns, lieber zu schweigen, weil es einfacher ist. Doch die Sehnsucht gibt uns Kraft. Schenke uns daher Stärke, entsprechend unserer Liebe zu dir.</a:t>
            </a:r>
          </a:p>
        </p:txBody>
      </p:sp>
    </p:spTree>
    <p:extLst>
      <p:ext uri="{BB962C8B-B14F-4D97-AF65-F5344CB8AC3E}">
        <p14:creationId xmlns:p14="http://schemas.microsoft.com/office/powerpoint/2010/main" val="89856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118959" y="0"/>
            <a:ext cx="12050081" cy="2366198"/>
          </a:xfrm>
          <a:custGeom>
            <a:avLst/>
            <a:gdLst/>
            <a:ahLst/>
            <a:cxnLst/>
            <a:rect l="l" t="t" r="r" b="b"/>
            <a:pathLst>
              <a:path w="12050081" h="2366198">
                <a:moveTo>
                  <a:pt x="0" y="0"/>
                </a:moveTo>
                <a:lnTo>
                  <a:pt x="12050082" y="0"/>
                </a:lnTo>
                <a:lnTo>
                  <a:pt x="12050082" y="2366198"/>
                </a:lnTo>
                <a:lnTo>
                  <a:pt x="0" y="23661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4" name="TextBox 4"/>
          <p:cNvSpPr txBox="1"/>
          <p:nvPr/>
        </p:nvSpPr>
        <p:spPr>
          <a:xfrm>
            <a:off x="7848600" y="3152405"/>
            <a:ext cx="9679033" cy="641201"/>
          </a:xfrm>
          <a:prstGeom prst="rect">
            <a:avLst/>
          </a:prstGeom>
        </p:spPr>
        <p:txBody>
          <a:bodyPr lIns="0" tIns="0" rIns="0" bIns="0" rtlCol="0" anchor="t">
            <a:spAutoFit/>
          </a:bodyPr>
          <a:lstStyle/>
          <a:p>
            <a:pPr algn="r">
              <a:lnSpc>
                <a:spcPts val="5039"/>
              </a:lnSpc>
            </a:pPr>
            <a:r>
              <a:rPr lang="ar-EG" sz="3599" dirty="0">
                <a:solidFill>
                  <a:srgbClr val="BD1710"/>
                </a:solidFill>
                <a:latin typeface="FS Albert Arabic Bold"/>
                <a:cs typeface="FS Albert Arabic Bold"/>
              </a:rPr>
              <a:t>من بيت لحم في نور (باسل يتيم)</a:t>
            </a:r>
            <a:endParaRPr lang="en-US" sz="3599" dirty="0">
              <a:solidFill>
                <a:srgbClr val="BD1710"/>
              </a:solidFill>
              <a:latin typeface="FS Albert Arabic Bold"/>
              <a:cs typeface="FS Albert Arabic Bold"/>
            </a:endParaRPr>
          </a:p>
        </p:txBody>
      </p:sp>
      <p:sp>
        <p:nvSpPr>
          <p:cNvPr id="5" name="TextBox 5"/>
          <p:cNvSpPr txBox="1"/>
          <p:nvPr/>
        </p:nvSpPr>
        <p:spPr>
          <a:xfrm>
            <a:off x="1524000" y="6286500"/>
            <a:ext cx="14915530" cy="1791068"/>
          </a:xfrm>
          <a:prstGeom prst="rect">
            <a:avLst/>
          </a:prstGeom>
        </p:spPr>
        <p:txBody>
          <a:bodyPr lIns="0" tIns="0" rIns="0" bIns="0" rtlCol="0" anchor="t">
            <a:spAutoFit/>
          </a:bodyPr>
          <a:lstStyle/>
          <a:p>
            <a:pPr>
              <a:lnSpc>
                <a:spcPts val="4772"/>
              </a:lnSpc>
            </a:pPr>
            <a:r>
              <a:rPr lang="de-DE" sz="2983" dirty="0">
                <a:solidFill>
                  <a:srgbClr val="BD1710"/>
                </a:solidFill>
                <a:latin typeface="Lora Bold"/>
              </a:rPr>
              <a:t>Der Text feiert Jesu Geburt als Quelle von Licht, Freude und Hoffnung für die Welt. </a:t>
            </a:r>
            <a:r>
              <a:rPr lang="de-DE" sz="2983" b="1" u="sng" dirty="0">
                <a:solidFill>
                  <a:srgbClr val="BD1710"/>
                </a:solidFill>
                <a:latin typeface="Lora Bold"/>
              </a:rPr>
              <a:t>Von Bethlehem strahlt ein Licht</a:t>
            </a:r>
            <a:r>
              <a:rPr lang="de-DE" sz="2983" dirty="0">
                <a:solidFill>
                  <a:srgbClr val="BD1710"/>
                </a:solidFill>
                <a:latin typeface="Lora Bold"/>
              </a:rPr>
              <a:t>, das Frieden und Liebe bringt, während die Menschen in Erwartung seiner Wiederkunft im Glauben standhaft bleiben.</a:t>
            </a:r>
            <a:endParaRPr lang="en-US" sz="2983" dirty="0">
              <a:solidFill>
                <a:srgbClr val="BD1710"/>
              </a:solidFill>
              <a:latin typeface="Lora Bold"/>
            </a:endParaRPr>
          </a:p>
        </p:txBody>
      </p:sp>
      <p:sp>
        <p:nvSpPr>
          <p:cNvPr id="6" name="Freeform 6"/>
          <p:cNvSpPr/>
          <p:nvPr/>
        </p:nvSpPr>
        <p:spPr>
          <a:xfrm rot="549489" flipH="1">
            <a:off x="712773" y="2101690"/>
            <a:ext cx="4171751" cy="3645067"/>
          </a:xfrm>
          <a:custGeom>
            <a:avLst/>
            <a:gdLst/>
            <a:ahLst/>
            <a:cxnLst/>
            <a:rect l="l" t="t" r="r" b="b"/>
            <a:pathLst>
              <a:path w="4171751" h="3645067">
                <a:moveTo>
                  <a:pt x="4171751" y="0"/>
                </a:moveTo>
                <a:lnTo>
                  <a:pt x="0" y="0"/>
                </a:lnTo>
                <a:lnTo>
                  <a:pt x="0" y="3645068"/>
                </a:lnTo>
                <a:lnTo>
                  <a:pt x="4171751" y="3645068"/>
                </a:lnTo>
                <a:lnTo>
                  <a:pt x="4171751" y="0"/>
                </a:lnTo>
                <a:close/>
              </a:path>
            </a:pathLst>
          </a:custGeom>
          <a:blipFill>
            <a:blip r:embed="rId4"/>
            <a:stretch>
              <a:fillRect/>
            </a:stretch>
          </a:blipFill>
        </p:spPr>
        <p:txBody>
          <a:bodyPr/>
          <a:lstStyle/>
          <a:p>
            <a:endParaRPr lang="de-DE"/>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118959" y="0"/>
            <a:ext cx="12050081" cy="2366198"/>
          </a:xfrm>
          <a:custGeom>
            <a:avLst/>
            <a:gdLst/>
            <a:ahLst/>
            <a:cxnLst/>
            <a:rect l="l" t="t" r="r" b="b"/>
            <a:pathLst>
              <a:path w="12050081" h="2366198">
                <a:moveTo>
                  <a:pt x="0" y="0"/>
                </a:moveTo>
                <a:lnTo>
                  <a:pt x="12050082" y="0"/>
                </a:lnTo>
                <a:lnTo>
                  <a:pt x="12050082" y="2366198"/>
                </a:lnTo>
                <a:lnTo>
                  <a:pt x="0" y="23661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4" name="TextBox 4"/>
          <p:cNvSpPr txBox="1"/>
          <p:nvPr/>
        </p:nvSpPr>
        <p:spPr>
          <a:xfrm>
            <a:off x="7924800" y="2705100"/>
            <a:ext cx="9679033" cy="641201"/>
          </a:xfrm>
          <a:prstGeom prst="rect">
            <a:avLst/>
          </a:prstGeom>
        </p:spPr>
        <p:txBody>
          <a:bodyPr lIns="0" tIns="0" rIns="0" bIns="0" rtlCol="0" anchor="t">
            <a:spAutoFit/>
          </a:bodyPr>
          <a:lstStyle/>
          <a:p>
            <a:pPr algn="r">
              <a:lnSpc>
                <a:spcPts val="5039"/>
              </a:lnSpc>
            </a:pPr>
            <a:r>
              <a:rPr lang="ar-EG" sz="3599" dirty="0">
                <a:solidFill>
                  <a:srgbClr val="BD1710"/>
                </a:solidFill>
                <a:latin typeface="FS Albert Arabic Bold"/>
                <a:cs typeface="FS Albert Arabic Bold"/>
              </a:rPr>
              <a:t>نهديك السلام (مادلين ماريا، مارينا ديب)</a:t>
            </a:r>
            <a:endParaRPr lang="en-US" sz="3599" dirty="0">
              <a:solidFill>
                <a:srgbClr val="BD1710"/>
              </a:solidFill>
              <a:latin typeface="FS Albert Arabic Bold"/>
              <a:cs typeface="FS Albert Arabic Bold"/>
            </a:endParaRPr>
          </a:p>
        </p:txBody>
      </p:sp>
      <p:sp>
        <p:nvSpPr>
          <p:cNvPr id="5" name="TextBox 5"/>
          <p:cNvSpPr txBox="1"/>
          <p:nvPr/>
        </p:nvSpPr>
        <p:spPr>
          <a:xfrm>
            <a:off x="1600200" y="5776339"/>
            <a:ext cx="14915530" cy="3022174"/>
          </a:xfrm>
          <a:prstGeom prst="rect">
            <a:avLst/>
          </a:prstGeom>
        </p:spPr>
        <p:txBody>
          <a:bodyPr lIns="0" tIns="0" rIns="0" bIns="0" rtlCol="0" anchor="t">
            <a:spAutoFit/>
          </a:bodyPr>
          <a:lstStyle/>
          <a:p>
            <a:pPr algn="just">
              <a:lnSpc>
                <a:spcPts val="4772"/>
              </a:lnSpc>
            </a:pPr>
            <a:r>
              <a:rPr lang="de-DE" sz="2983" dirty="0">
                <a:solidFill>
                  <a:srgbClr val="BD1710"/>
                </a:solidFill>
                <a:latin typeface="Lora Bold"/>
              </a:rPr>
              <a:t>Der Text preist Maria als Königin und Mutter Gottes, umgeben von Sonnenlicht, mit dem Mond zu ihren Füßen und Sternen als Krone. Sie wird als Freude Gottes verehrt, und die Gläubigen bringen ihr Lob, Liebe und Gebete dar, während sie um Fürsprache und Heilung bitten. </a:t>
            </a:r>
          </a:p>
          <a:p>
            <a:pPr algn="just">
              <a:lnSpc>
                <a:spcPts val="4772"/>
              </a:lnSpc>
            </a:pPr>
            <a:r>
              <a:rPr lang="de-DE" sz="2983" u="sng" dirty="0">
                <a:solidFill>
                  <a:srgbClr val="BD1710"/>
                </a:solidFill>
                <a:latin typeface="Lora Bold"/>
              </a:rPr>
              <a:t>Ave Maria, wir rufen zu dir in Dankbarkeit und Hoffnung.</a:t>
            </a:r>
          </a:p>
        </p:txBody>
      </p:sp>
      <p:sp>
        <p:nvSpPr>
          <p:cNvPr id="6" name="Freeform 6"/>
          <p:cNvSpPr/>
          <p:nvPr/>
        </p:nvSpPr>
        <p:spPr>
          <a:xfrm>
            <a:off x="419357" y="2004574"/>
            <a:ext cx="3947009" cy="3337017"/>
          </a:xfrm>
          <a:custGeom>
            <a:avLst/>
            <a:gdLst/>
            <a:ahLst/>
            <a:cxnLst/>
            <a:rect l="l" t="t" r="r" b="b"/>
            <a:pathLst>
              <a:path w="3947009" h="3337017">
                <a:moveTo>
                  <a:pt x="0" y="0"/>
                </a:moveTo>
                <a:lnTo>
                  <a:pt x="3947009" y="0"/>
                </a:lnTo>
                <a:lnTo>
                  <a:pt x="3947009" y="3337017"/>
                </a:lnTo>
                <a:lnTo>
                  <a:pt x="0" y="33370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7" name="Freeform 7"/>
          <p:cNvSpPr/>
          <p:nvPr/>
        </p:nvSpPr>
        <p:spPr>
          <a:xfrm>
            <a:off x="610283" y="2467614"/>
            <a:ext cx="3565157" cy="2410938"/>
          </a:xfrm>
          <a:custGeom>
            <a:avLst/>
            <a:gdLst/>
            <a:ahLst/>
            <a:cxnLst/>
            <a:rect l="l" t="t" r="r" b="b"/>
            <a:pathLst>
              <a:path w="3565157" h="2410938">
                <a:moveTo>
                  <a:pt x="0" y="0"/>
                </a:moveTo>
                <a:lnTo>
                  <a:pt x="3565157" y="0"/>
                </a:lnTo>
                <a:lnTo>
                  <a:pt x="3565157" y="2410937"/>
                </a:lnTo>
                <a:lnTo>
                  <a:pt x="0" y="241093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118959" y="0"/>
            <a:ext cx="12050081" cy="2366198"/>
          </a:xfrm>
          <a:custGeom>
            <a:avLst/>
            <a:gdLst/>
            <a:ahLst/>
            <a:cxnLst/>
            <a:rect l="l" t="t" r="r" b="b"/>
            <a:pathLst>
              <a:path w="12050081" h="2366198">
                <a:moveTo>
                  <a:pt x="0" y="0"/>
                </a:moveTo>
                <a:lnTo>
                  <a:pt x="12050082" y="0"/>
                </a:lnTo>
                <a:lnTo>
                  <a:pt x="12050082" y="2366198"/>
                </a:lnTo>
                <a:lnTo>
                  <a:pt x="0" y="23661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3" name="Freeform 3"/>
          <p:cNvSpPr/>
          <p:nvPr/>
        </p:nvSpPr>
        <p:spPr>
          <a:xfrm>
            <a:off x="419357" y="2004574"/>
            <a:ext cx="3947009" cy="3337017"/>
          </a:xfrm>
          <a:custGeom>
            <a:avLst/>
            <a:gdLst/>
            <a:ahLst/>
            <a:cxnLst/>
            <a:rect l="l" t="t" r="r" b="b"/>
            <a:pathLst>
              <a:path w="3947009" h="3337017">
                <a:moveTo>
                  <a:pt x="0" y="0"/>
                </a:moveTo>
                <a:lnTo>
                  <a:pt x="3947009" y="0"/>
                </a:lnTo>
                <a:lnTo>
                  <a:pt x="3947009" y="3337017"/>
                </a:lnTo>
                <a:lnTo>
                  <a:pt x="0" y="33370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4" name="Freeform 4"/>
          <p:cNvSpPr/>
          <p:nvPr/>
        </p:nvSpPr>
        <p:spPr>
          <a:xfrm>
            <a:off x="1028700" y="2615668"/>
            <a:ext cx="2314452" cy="2114830"/>
          </a:xfrm>
          <a:custGeom>
            <a:avLst/>
            <a:gdLst/>
            <a:ahLst/>
            <a:cxnLst/>
            <a:rect l="l" t="t" r="r" b="b"/>
            <a:pathLst>
              <a:path w="2314452" h="2114830">
                <a:moveTo>
                  <a:pt x="0" y="0"/>
                </a:moveTo>
                <a:lnTo>
                  <a:pt x="2314452" y="0"/>
                </a:lnTo>
                <a:lnTo>
                  <a:pt x="2314452" y="2114830"/>
                </a:lnTo>
                <a:lnTo>
                  <a:pt x="0" y="211483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sp>
        <p:nvSpPr>
          <p:cNvPr id="6" name="TextBox 6"/>
          <p:cNvSpPr txBox="1"/>
          <p:nvPr/>
        </p:nvSpPr>
        <p:spPr>
          <a:xfrm>
            <a:off x="7924800" y="2638679"/>
            <a:ext cx="9679033" cy="641201"/>
          </a:xfrm>
          <a:prstGeom prst="rect">
            <a:avLst/>
          </a:prstGeom>
        </p:spPr>
        <p:txBody>
          <a:bodyPr lIns="0" tIns="0" rIns="0" bIns="0" rtlCol="0" anchor="t">
            <a:spAutoFit/>
          </a:bodyPr>
          <a:lstStyle/>
          <a:p>
            <a:pPr algn="r">
              <a:lnSpc>
                <a:spcPts val="5039"/>
              </a:lnSpc>
            </a:pPr>
            <a:r>
              <a:rPr lang="ar-EG" sz="3599" dirty="0">
                <a:solidFill>
                  <a:srgbClr val="BD1710"/>
                </a:solidFill>
                <a:latin typeface="FS Albert Arabic Bold"/>
                <a:cs typeface="FS Albert Arabic Bold"/>
              </a:rPr>
              <a:t>يوسف البتول (قصي جرجس، مارييت مارديني)</a:t>
            </a:r>
            <a:endParaRPr lang="en-US" sz="3599" dirty="0">
              <a:solidFill>
                <a:srgbClr val="BD1710"/>
              </a:solidFill>
              <a:latin typeface="FS Albert Arabic Bold"/>
              <a:cs typeface="FS Albert Arabic Bold"/>
            </a:endParaRPr>
          </a:p>
        </p:txBody>
      </p:sp>
      <p:sp>
        <p:nvSpPr>
          <p:cNvPr id="7" name="TextBox 7"/>
          <p:cNvSpPr txBox="1"/>
          <p:nvPr/>
        </p:nvSpPr>
        <p:spPr>
          <a:xfrm>
            <a:off x="1600200" y="5952685"/>
            <a:ext cx="14915530" cy="2406621"/>
          </a:xfrm>
          <a:prstGeom prst="rect">
            <a:avLst/>
          </a:prstGeom>
        </p:spPr>
        <p:txBody>
          <a:bodyPr lIns="0" tIns="0" rIns="0" bIns="0" rtlCol="0" anchor="t">
            <a:spAutoFit/>
          </a:bodyPr>
          <a:lstStyle/>
          <a:p>
            <a:pPr>
              <a:lnSpc>
                <a:spcPts val="4772"/>
              </a:lnSpc>
            </a:pPr>
            <a:r>
              <a:rPr lang="de-DE" sz="2983" u="sng" dirty="0">
                <a:solidFill>
                  <a:srgbClr val="BD1710"/>
                </a:solidFill>
                <a:latin typeface="Lora Bold"/>
              </a:rPr>
              <a:t>Josef der Treue </a:t>
            </a:r>
            <a:r>
              <a:rPr lang="de-DE" sz="2983" dirty="0">
                <a:solidFill>
                  <a:srgbClr val="BD1710"/>
                </a:solidFill>
                <a:latin typeface="Lora Bold"/>
              </a:rPr>
              <a:t>und demütige Beschützer der Heiligen Familie, wird als „Lilie der Blumen“ verehrt, dessen Duft durch die Jahrhunderte strahlt. Die Gläubigen bitten Josef, der das Kind Jesus und Maria mit Fürsorge erzieht, um Schutz und Fürsprache.</a:t>
            </a:r>
            <a:endParaRPr lang="en-US" sz="2983" dirty="0">
              <a:solidFill>
                <a:srgbClr val="BD1710"/>
              </a:solidFill>
              <a:latin typeface="Lora Bold"/>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1398</Words>
  <Application>Microsoft Office PowerPoint</Application>
  <PresentationFormat>Custom</PresentationFormat>
  <Paragraphs>96</Paragraphs>
  <Slides>15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Cardo</vt:lpstr>
      <vt:lpstr>Calibri</vt:lpstr>
      <vt:lpstr>FS Albert Arabic Bold</vt:lpstr>
      <vt:lpstr>Lora</vt:lpstr>
      <vt:lpstr>Aptos</vt:lpstr>
      <vt:lpstr>Cardo Bold</vt:lpstr>
      <vt:lpstr>FS Albert Arabic</vt:lpstr>
      <vt:lpstr>Arial</vt:lpstr>
      <vt:lpstr>Lora Bold</vt:lpstr>
      <vt:lpstr>Madani Arabic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Wonderful</dc:title>
  <dc:creator>Madeleine Maria</dc:creator>
  <cp:lastModifiedBy>Elias Awad</cp:lastModifiedBy>
  <cp:revision>6</cp:revision>
  <dcterms:created xsi:type="dcterms:W3CDTF">2006-08-16T00:00:00Z</dcterms:created>
  <dcterms:modified xsi:type="dcterms:W3CDTF">2025-01-03T09:54:16Z</dcterms:modified>
  <dc:identifier>DAF28rNqSvw</dc:identifier>
</cp:coreProperties>
</file>